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30"/>
  </p:notesMasterIdLst>
  <p:sldIdLst>
    <p:sldId id="299" r:id="rId5"/>
    <p:sldId id="307" r:id="rId6"/>
    <p:sldId id="295" r:id="rId7"/>
    <p:sldId id="298" r:id="rId8"/>
    <p:sldId id="300" r:id="rId9"/>
    <p:sldId id="308" r:id="rId10"/>
    <p:sldId id="318" r:id="rId11"/>
    <p:sldId id="301" r:id="rId12"/>
    <p:sldId id="302" r:id="rId13"/>
    <p:sldId id="319" r:id="rId14"/>
    <p:sldId id="320" r:id="rId15"/>
    <p:sldId id="303" r:id="rId16"/>
    <p:sldId id="317" r:id="rId17"/>
    <p:sldId id="310" r:id="rId18"/>
    <p:sldId id="311" r:id="rId19"/>
    <p:sldId id="312" r:id="rId20"/>
    <p:sldId id="304" r:id="rId21"/>
    <p:sldId id="315" r:id="rId22"/>
    <p:sldId id="313" r:id="rId23"/>
    <p:sldId id="314" r:id="rId24"/>
    <p:sldId id="305" r:id="rId25"/>
    <p:sldId id="316" r:id="rId26"/>
    <p:sldId id="264" r:id="rId27"/>
    <p:sldId id="309" r:id="rId28"/>
    <p:sldId id="29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E6DE01-40F4-4FCA-BE79-BFB634160549}" v="385" dt="2021-01-04T17:24:24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1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v Atias" userId="a7a0b65d-7e5c-471a-8c33-00ce13646fe8" providerId="ADAL" clId="{258FD58A-19F3-49D0-9877-4CF7C60A13DF}"/>
    <pc:docChg chg="modSld">
      <pc:chgData name="Stav Atias" userId="a7a0b65d-7e5c-471a-8c33-00ce13646fe8" providerId="ADAL" clId="{258FD58A-19F3-49D0-9877-4CF7C60A13DF}" dt="2020-12-15T07:25:59.798" v="20" actId="20577"/>
      <pc:docMkLst>
        <pc:docMk/>
      </pc:docMkLst>
      <pc:sldChg chg="modSp mod">
        <pc:chgData name="Stav Atias" userId="a7a0b65d-7e5c-471a-8c33-00ce13646fe8" providerId="ADAL" clId="{258FD58A-19F3-49D0-9877-4CF7C60A13DF}" dt="2020-12-15T07:25:53.517" v="16" actId="5793"/>
        <pc:sldMkLst>
          <pc:docMk/>
          <pc:sldMk cId="3037740858" sldId="291"/>
        </pc:sldMkLst>
        <pc:spChg chg="mod">
          <ac:chgData name="Stav Atias" userId="a7a0b65d-7e5c-471a-8c33-00ce13646fe8" providerId="ADAL" clId="{258FD58A-19F3-49D0-9877-4CF7C60A13DF}" dt="2020-12-15T07:25:53.517" v="16" actId="5793"/>
          <ac:spMkLst>
            <pc:docMk/>
            <pc:sldMk cId="3037740858" sldId="291"/>
            <ac:spMk id="9" creationId="{25485696-9B6B-4C00-80B8-3223C06604DA}"/>
          </ac:spMkLst>
        </pc:spChg>
      </pc:sldChg>
      <pc:sldChg chg="modSp mod">
        <pc:chgData name="Stav Atias" userId="a7a0b65d-7e5c-471a-8c33-00ce13646fe8" providerId="ADAL" clId="{258FD58A-19F3-49D0-9877-4CF7C60A13DF}" dt="2020-12-15T07:25:59.798" v="20" actId="20577"/>
        <pc:sldMkLst>
          <pc:docMk/>
          <pc:sldMk cId="1574353135" sldId="292"/>
        </pc:sldMkLst>
        <pc:spChg chg="mod">
          <ac:chgData name="Stav Atias" userId="a7a0b65d-7e5c-471a-8c33-00ce13646fe8" providerId="ADAL" clId="{258FD58A-19F3-49D0-9877-4CF7C60A13DF}" dt="2020-12-15T07:25:59.798" v="20" actId="20577"/>
          <ac:spMkLst>
            <pc:docMk/>
            <pc:sldMk cId="1574353135" sldId="292"/>
            <ac:spMk id="12" creationId="{DBB38ABD-B8A5-46E8-AE99-1408C62FF76A}"/>
          </ac:spMkLst>
        </pc:spChg>
      </pc:sldChg>
    </pc:docChg>
  </pc:docChgLst>
  <pc:docChgLst>
    <pc:chgData name="Niv Ben avraham" userId="9e59889b-3a26-47a8-b736-b2564a2d50c4" providerId="ADAL" clId="{09E6DE01-40F4-4FCA-BE79-BFB634160549}"/>
    <pc:docChg chg="undo custSel mod addSld delSld modSld sldOrd">
      <pc:chgData name="Niv Ben avraham" userId="9e59889b-3a26-47a8-b736-b2564a2d50c4" providerId="ADAL" clId="{09E6DE01-40F4-4FCA-BE79-BFB634160549}" dt="2021-01-04T18:16:42.965" v="1980" actId="20577"/>
      <pc:docMkLst>
        <pc:docMk/>
      </pc:docMkLst>
      <pc:sldChg chg="addSp delSp modSp">
        <pc:chgData name="Niv Ben avraham" userId="9e59889b-3a26-47a8-b736-b2564a2d50c4" providerId="ADAL" clId="{09E6DE01-40F4-4FCA-BE79-BFB634160549}" dt="2021-01-04T17:23:46.996" v="1937" actId="20577"/>
        <pc:sldMkLst>
          <pc:docMk/>
          <pc:sldMk cId="1453983059" sldId="264"/>
        </pc:sldMkLst>
        <pc:spChg chg="del mod">
          <ac:chgData name="Niv Ben avraham" userId="9e59889b-3a26-47a8-b736-b2564a2d50c4" providerId="ADAL" clId="{09E6DE01-40F4-4FCA-BE79-BFB634160549}" dt="2021-01-04T17:23:31.835" v="1917" actId="478"/>
          <ac:spMkLst>
            <pc:docMk/>
            <pc:sldMk cId="1453983059" sldId="264"/>
            <ac:spMk id="2" creationId="{5C0C8F1F-BBD9-4562-BA06-81483BEDB576}"/>
          </ac:spMkLst>
        </pc:spChg>
        <pc:spChg chg="add mod">
          <ac:chgData name="Niv Ben avraham" userId="9e59889b-3a26-47a8-b736-b2564a2d50c4" providerId="ADAL" clId="{09E6DE01-40F4-4FCA-BE79-BFB634160549}" dt="2021-01-04T17:23:20.119" v="1916" actId="2711"/>
          <ac:spMkLst>
            <pc:docMk/>
            <pc:sldMk cId="1453983059" sldId="264"/>
            <ac:spMk id="5" creationId="{85587E00-2134-4B9D-8F58-ACE81AF6402A}"/>
          </ac:spMkLst>
        </pc:spChg>
        <pc:spChg chg="add del mod">
          <ac:chgData name="Niv Ben avraham" userId="9e59889b-3a26-47a8-b736-b2564a2d50c4" providerId="ADAL" clId="{09E6DE01-40F4-4FCA-BE79-BFB634160549}" dt="2021-01-04T17:23:36.418" v="1918" actId="478"/>
          <ac:spMkLst>
            <pc:docMk/>
            <pc:sldMk cId="1453983059" sldId="264"/>
            <ac:spMk id="7" creationId="{09195328-0A36-4585-AC3A-8541E8132890}"/>
          </ac:spMkLst>
        </pc:spChg>
        <pc:spChg chg="add mod">
          <ac:chgData name="Niv Ben avraham" userId="9e59889b-3a26-47a8-b736-b2564a2d50c4" providerId="ADAL" clId="{09E6DE01-40F4-4FCA-BE79-BFB634160549}" dt="2021-01-04T17:23:46.996" v="1937" actId="20577"/>
          <ac:spMkLst>
            <pc:docMk/>
            <pc:sldMk cId="1453983059" sldId="264"/>
            <ac:spMk id="18" creationId="{9B7C5694-2AE4-4A19-AC09-EA94042EC6C6}"/>
          </ac:spMkLst>
        </pc:spChg>
        <pc:spChg chg="mod">
          <ac:chgData name="Niv Ben avraham" userId="9e59889b-3a26-47a8-b736-b2564a2d50c4" providerId="ADAL" clId="{09E6DE01-40F4-4FCA-BE79-BFB634160549}" dt="2021-01-03T15:49:02.235" v="332" actId="207"/>
          <ac:spMkLst>
            <pc:docMk/>
            <pc:sldMk cId="1453983059" sldId="264"/>
            <ac:spMk id="23" creationId="{E9440003-F888-4B29-A7AE-A171658CC63D}"/>
          </ac:spMkLst>
        </pc:spChg>
        <pc:spChg chg="mod">
          <ac:chgData name="Niv Ben avraham" userId="9e59889b-3a26-47a8-b736-b2564a2d50c4" providerId="ADAL" clId="{09E6DE01-40F4-4FCA-BE79-BFB634160549}" dt="2021-01-03T15:48:30.810" v="329" actId="207"/>
          <ac:spMkLst>
            <pc:docMk/>
            <pc:sldMk cId="1453983059" sldId="264"/>
            <ac:spMk id="24" creationId="{31D7EBAC-0678-4825-A070-9571E91AF0CF}"/>
          </ac:spMkLst>
        </pc:spChg>
        <pc:spChg chg="mod">
          <ac:chgData name="Niv Ben avraham" userId="9e59889b-3a26-47a8-b736-b2564a2d50c4" providerId="ADAL" clId="{09E6DE01-40F4-4FCA-BE79-BFB634160549}" dt="2021-01-03T15:55:20.093" v="383" actId="207"/>
          <ac:spMkLst>
            <pc:docMk/>
            <pc:sldMk cId="1453983059" sldId="264"/>
            <ac:spMk id="32" creationId="{C93A3428-5601-495B-AFC5-6E3FC74F0E41}"/>
          </ac:spMkLst>
        </pc:spChg>
        <pc:spChg chg="mod">
          <ac:chgData name="Niv Ben avraham" userId="9e59889b-3a26-47a8-b736-b2564a2d50c4" providerId="ADAL" clId="{09E6DE01-40F4-4FCA-BE79-BFB634160549}" dt="2021-01-04T06:29:36.873" v="1667" actId="207"/>
          <ac:spMkLst>
            <pc:docMk/>
            <pc:sldMk cId="1453983059" sldId="264"/>
            <ac:spMk id="37" creationId="{0F5C324C-1FE2-4F27-B768-966C9A8D1DD8}"/>
          </ac:spMkLst>
        </pc:spChg>
        <pc:spChg chg="mod">
          <ac:chgData name="Niv Ben avraham" userId="9e59889b-3a26-47a8-b736-b2564a2d50c4" providerId="ADAL" clId="{09E6DE01-40F4-4FCA-BE79-BFB634160549}" dt="2021-01-04T06:29:43.555" v="1668" actId="207"/>
          <ac:spMkLst>
            <pc:docMk/>
            <pc:sldMk cId="1453983059" sldId="264"/>
            <ac:spMk id="40" creationId="{632295E0-2F10-4109-9341-2ABC8B7814F6}"/>
          </ac:spMkLst>
        </pc:spChg>
        <pc:grpChg chg="add del">
          <ac:chgData name="Niv Ben avraham" userId="9e59889b-3a26-47a8-b736-b2564a2d50c4" providerId="ADAL" clId="{09E6DE01-40F4-4FCA-BE79-BFB634160549}" dt="2021-01-03T15:48:04.060" v="326" actId="478"/>
          <ac:grpSpMkLst>
            <pc:docMk/>
            <pc:sldMk cId="1453983059" sldId="264"/>
            <ac:grpSpMk id="5" creationId="{45A3DAB8-5581-4867-A068-661A781C5D3E}"/>
          </ac:grpSpMkLst>
        </pc:grpChg>
        <pc:grpChg chg="add del">
          <ac:chgData name="Niv Ben avraham" userId="9e59889b-3a26-47a8-b736-b2564a2d50c4" providerId="ADAL" clId="{09E6DE01-40F4-4FCA-BE79-BFB634160549}" dt="2021-01-04T06:29:29.803" v="1665"/>
          <ac:grpSpMkLst>
            <pc:docMk/>
            <pc:sldMk cId="1453983059" sldId="264"/>
            <ac:grpSpMk id="15" creationId="{511794FA-3A9A-45F0-8314-657B14655ED5}"/>
          </ac:grpSpMkLst>
        </pc:grpChg>
        <pc:grpChg chg="add del mod">
          <ac:chgData name="Niv Ben avraham" userId="9e59889b-3a26-47a8-b736-b2564a2d50c4" providerId="ADAL" clId="{09E6DE01-40F4-4FCA-BE79-BFB634160549}" dt="2021-01-03T15:54:37.821" v="380" actId="478"/>
          <ac:grpSpMkLst>
            <pc:docMk/>
            <pc:sldMk cId="1453983059" sldId="264"/>
            <ac:grpSpMk id="15" creationId="{B826BDFA-03BD-4C30-A6CE-4F2CEA565642}"/>
          </ac:grpSpMkLst>
        </pc:grpChg>
        <pc:grpChg chg="add">
          <ac:chgData name="Niv Ben avraham" userId="9e59889b-3a26-47a8-b736-b2564a2d50c4" providerId="ADAL" clId="{09E6DE01-40F4-4FCA-BE79-BFB634160549}" dt="2021-01-04T06:29:29.822" v="1666"/>
          <ac:grpSpMkLst>
            <pc:docMk/>
            <pc:sldMk cId="1453983059" sldId="264"/>
            <ac:grpSpMk id="24" creationId="{CA97F2A7-A152-472A-86E4-E392E6072972}"/>
          </ac:grpSpMkLst>
        </pc:grpChg>
        <pc:grpChg chg="add del mod">
          <ac:chgData name="Niv Ben avraham" userId="9e59889b-3a26-47a8-b736-b2564a2d50c4" providerId="ADAL" clId="{09E6DE01-40F4-4FCA-BE79-BFB634160549}" dt="2021-01-04T06:29:26.670" v="1663" actId="478"/>
          <ac:grpSpMkLst>
            <pc:docMk/>
            <pc:sldMk cId="1453983059" sldId="264"/>
            <ac:grpSpMk id="25" creationId="{CA4BC5BE-A0F5-4CFC-AD8B-1D71A8D7D54B}"/>
          </ac:grpSpMkLst>
        </pc:grpChg>
        <pc:picChg chg="add mod">
          <ac:chgData name="Niv Ben avraham" userId="9e59889b-3a26-47a8-b736-b2564a2d50c4" providerId="ADAL" clId="{09E6DE01-40F4-4FCA-BE79-BFB634160549}" dt="2021-01-04T17:23:04.383" v="1914" actId="1076"/>
          <ac:picMkLst>
            <pc:docMk/>
            <pc:sldMk cId="1453983059" sldId="264"/>
            <ac:picMk id="3" creationId="{C2085953-9CEF-4765-A5F1-4FFC2CF4861D}"/>
          </ac:picMkLst>
        </pc:picChg>
        <pc:picChg chg="del">
          <ac:chgData name="Niv Ben avraham" userId="9e59889b-3a26-47a8-b736-b2564a2d50c4" providerId="ADAL" clId="{09E6DE01-40F4-4FCA-BE79-BFB634160549}" dt="2021-01-04T17:22:31.416" v="1910" actId="478"/>
          <ac:picMkLst>
            <pc:docMk/>
            <pc:sldMk cId="1453983059" sldId="264"/>
            <ac:picMk id="4" creationId="{2347ECAF-32B9-4975-9F90-E07A220229B7}"/>
          </ac:picMkLst>
        </pc:picChg>
        <pc:picChg chg="add ord">
          <ac:chgData name="Niv Ben avraham" userId="9e59889b-3a26-47a8-b736-b2564a2d50c4" providerId="ADAL" clId="{09E6DE01-40F4-4FCA-BE79-BFB634160549}" dt="2021-01-04T17:22:58.377" v="1912" actId="167"/>
          <ac:picMkLst>
            <pc:docMk/>
            <pc:sldMk cId="1453983059" sldId="264"/>
            <ac:picMk id="15" creationId="{30D47ED9-1E9D-4604-92FE-A054C4A062F2}"/>
          </ac:picMkLst>
        </pc:picChg>
      </pc:sldChg>
      <pc:sldChg chg="addSp delSp modSp">
        <pc:chgData name="Niv Ben avraham" userId="9e59889b-3a26-47a8-b736-b2564a2d50c4" providerId="ADAL" clId="{09E6DE01-40F4-4FCA-BE79-BFB634160549}" dt="2021-01-04T17:04:05.328" v="1761" actId="5793"/>
        <pc:sldMkLst>
          <pc:docMk/>
          <pc:sldMk cId="3426357353" sldId="295"/>
        </pc:sldMkLst>
        <pc:spChg chg="add del mod">
          <ac:chgData name="Niv Ben avraham" userId="9e59889b-3a26-47a8-b736-b2564a2d50c4" providerId="ADAL" clId="{09E6DE01-40F4-4FCA-BE79-BFB634160549}" dt="2021-01-03T15:33:27.780" v="97" actId="478"/>
          <ac:spMkLst>
            <pc:docMk/>
            <pc:sldMk cId="3426357353" sldId="295"/>
            <ac:spMk id="2" creationId="{28AFD114-3327-488B-9206-8EF7286237E8}"/>
          </ac:spMkLst>
        </pc:spChg>
        <pc:spChg chg="add mod">
          <ac:chgData name="Niv Ben avraham" userId="9e59889b-3a26-47a8-b736-b2564a2d50c4" providerId="ADAL" clId="{09E6DE01-40F4-4FCA-BE79-BFB634160549}" dt="2021-01-03T15:43:18.585" v="293" actId="207"/>
          <ac:spMkLst>
            <pc:docMk/>
            <pc:sldMk cId="3426357353" sldId="295"/>
            <ac:spMk id="6" creationId="{70E9FC17-34C4-466C-8B99-E33069AEA5E6}"/>
          </ac:spMkLst>
        </pc:spChg>
        <pc:spChg chg="add mod">
          <ac:chgData name="Niv Ben avraham" userId="9e59889b-3a26-47a8-b736-b2564a2d50c4" providerId="ADAL" clId="{09E6DE01-40F4-4FCA-BE79-BFB634160549}" dt="2021-01-03T15:42:23.222" v="290" actId="164"/>
          <ac:spMkLst>
            <pc:docMk/>
            <pc:sldMk cId="3426357353" sldId="295"/>
            <ac:spMk id="7" creationId="{D894D2FB-50C8-4447-8719-6315DE33A20F}"/>
          </ac:spMkLst>
        </pc:spChg>
        <pc:spChg chg="mod">
          <ac:chgData name="Niv Ben avraham" userId="9e59889b-3a26-47a8-b736-b2564a2d50c4" providerId="ADAL" clId="{09E6DE01-40F4-4FCA-BE79-BFB634160549}" dt="2021-01-04T17:04:05.328" v="1761" actId="5793"/>
          <ac:spMkLst>
            <pc:docMk/>
            <pc:sldMk cId="3426357353" sldId="295"/>
            <ac:spMk id="9" creationId="{25485696-9B6B-4C00-80B8-3223C06604DA}"/>
          </ac:spMkLst>
        </pc:spChg>
        <pc:spChg chg="add mod">
          <ac:chgData name="Niv Ben avraham" userId="9e59889b-3a26-47a8-b736-b2564a2d50c4" providerId="ADAL" clId="{09E6DE01-40F4-4FCA-BE79-BFB634160549}" dt="2021-01-03T15:42:23.222" v="290" actId="164"/>
          <ac:spMkLst>
            <pc:docMk/>
            <pc:sldMk cId="3426357353" sldId="295"/>
            <ac:spMk id="10" creationId="{4826A036-6A67-45DE-BFB8-49A9747141B5}"/>
          </ac:spMkLst>
        </pc:spChg>
        <pc:spChg chg="add mod">
          <ac:chgData name="Niv Ben avraham" userId="9e59889b-3a26-47a8-b736-b2564a2d50c4" providerId="ADAL" clId="{09E6DE01-40F4-4FCA-BE79-BFB634160549}" dt="2021-01-03T15:42:23.222" v="290" actId="164"/>
          <ac:spMkLst>
            <pc:docMk/>
            <pc:sldMk cId="3426357353" sldId="295"/>
            <ac:spMk id="11" creationId="{4D64343C-671E-4123-AD77-850A21C87D5F}"/>
          </ac:spMkLst>
        </pc:spChg>
        <pc:spChg chg="add mod">
          <ac:chgData name="Niv Ben avraham" userId="9e59889b-3a26-47a8-b736-b2564a2d50c4" providerId="ADAL" clId="{09E6DE01-40F4-4FCA-BE79-BFB634160549}" dt="2021-01-03T15:42:23.222" v="290" actId="164"/>
          <ac:spMkLst>
            <pc:docMk/>
            <pc:sldMk cId="3426357353" sldId="295"/>
            <ac:spMk id="12" creationId="{D93229C0-6FC9-49EA-BFF8-0AEB2A104888}"/>
          </ac:spMkLst>
        </pc:spChg>
        <pc:spChg chg="add del mod">
          <ac:chgData name="Niv Ben avraham" userId="9e59889b-3a26-47a8-b736-b2564a2d50c4" providerId="ADAL" clId="{09E6DE01-40F4-4FCA-BE79-BFB634160549}" dt="2021-01-03T15:51:13.052" v="341" actId="478"/>
          <ac:spMkLst>
            <pc:docMk/>
            <pc:sldMk cId="3426357353" sldId="295"/>
            <ac:spMk id="13" creationId="{C4C85F6E-E2B5-4CDC-A734-7B7D91486F2A}"/>
          </ac:spMkLst>
        </pc:spChg>
        <pc:spChg chg="add mod">
          <ac:chgData name="Niv Ben avraham" userId="9e59889b-3a26-47a8-b736-b2564a2d50c4" providerId="ADAL" clId="{09E6DE01-40F4-4FCA-BE79-BFB634160549}" dt="2021-01-03T15:51:19.952" v="342" actId="1076"/>
          <ac:spMkLst>
            <pc:docMk/>
            <pc:sldMk cId="3426357353" sldId="295"/>
            <ac:spMk id="14" creationId="{4FE526D6-34CA-46E8-B9A8-828A29060AA6}"/>
          </ac:spMkLst>
        </pc:spChg>
        <pc:spChg chg="add mod">
          <ac:chgData name="Niv Ben avraham" userId="9e59889b-3a26-47a8-b736-b2564a2d50c4" providerId="ADAL" clId="{09E6DE01-40F4-4FCA-BE79-BFB634160549}" dt="2021-01-03T15:51:19.952" v="342" actId="1076"/>
          <ac:spMkLst>
            <pc:docMk/>
            <pc:sldMk cId="3426357353" sldId="295"/>
            <ac:spMk id="15" creationId="{CB85B515-F36D-4B47-8EF1-BFA9CC6EB5E4}"/>
          </ac:spMkLst>
        </pc:spChg>
        <pc:spChg chg="add mod">
          <ac:chgData name="Niv Ben avraham" userId="9e59889b-3a26-47a8-b736-b2564a2d50c4" providerId="ADAL" clId="{09E6DE01-40F4-4FCA-BE79-BFB634160549}" dt="2021-01-03T15:51:19.952" v="342" actId="1076"/>
          <ac:spMkLst>
            <pc:docMk/>
            <pc:sldMk cId="3426357353" sldId="295"/>
            <ac:spMk id="16" creationId="{1110CBC1-C837-4CE8-BBF7-FC44ED53FED7}"/>
          </ac:spMkLst>
        </pc:spChg>
        <pc:spChg chg="del">
          <ac:chgData name="Niv Ben avraham" userId="9e59889b-3a26-47a8-b736-b2564a2d50c4" providerId="ADAL" clId="{09E6DE01-40F4-4FCA-BE79-BFB634160549}" dt="2021-01-03T16:16:22.182" v="572" actId="478"/>
          <ac:spMkLst>
            <pc:docMk/>
            <pc:sldMk cId="3426357353" sldId="295"/>
            <ac:spMk id="25" creationId="{5AE0FB78-DB59-4446-B169-CC995B53F0C8}"/>
          </ac:spMkLst>
        </pc:spChg>
        <pc:spChg chg="mod">
          <ac:chgData name="Niv Ben avraham" userId="9e59889b-3a26-47a8-b736-b2564a2d50c4" providerId="ADAL" clId="{09E6DE01-40F4-4FCA-BE79-BFB634160549}" dt="2021-01-03T16:16:55.274" v="582" actId="208"/>
          <ac:spMkLst>
            <pc:docMk/>
            <pc:sldMk cId="3426357353" sldId="295"/>
            <ac:spMk id="27" creationId="{9D00BD2A-849E-4889-89EC-29BA617CB7CB}"/>
          </ac:spMkLst>
        </pc:spChg>
        <pc:spChg chg="mod">
          <ac:chgData name="Niv Ben avraham" userId="9e59889b-3a26-47a8-b736-b2564a2d50c4" providerId="ADAL" clId="{09E6DE01-40F4-4FCA-BE79-BFB634160549}" dt="2021-01-03T16:16:55.274" v="582" actId="208"/>
          <ac:spMkLst>
            <pc:docMk/>
            <pc:sldMk cId="3426357353" sldId="295"/>
            <ac:spMk id="28" creationId="{FB11DC17-5B19-41D3-A9E3-F0DC5B6E3EF0}"/>
          </ac:spMkLst>
        </pc:spChg>
        <pc:spChg chg="mod">
          <ac:chgData name="Niv Ben avraham" userId="9e59889b-3a26-47a8-b736-b2564a2d50c4" providerId="ADAL" clId="{09E6DE01-40F4-4FCA-BE79-BFB634160549}" dt="2021-01-03T16:16:55.274" v="582" actId="208"/>
          <ac:spMkLst>
            <pc:docMk/>
            <pc:sldMk cId="3426357353" sldId="295"/>
            <ac:spMk id="29" creationId="{FB328EE0-7B0B-4164-8585-C49CA1464034}"/>
          </ac:spMkLst>
        </pc:spChg>
        <pc:spChg chg="mod">
          <ac:chgData name="Niv Ben avraham" userId="9e59889b-3a26-47a8-b736-b2564a2d50c4" providerId="ADAL" clId="{09E6DE01-40F4-4FCA-BE79-BFB634160549}" dt="2021-01-03T16:16:55.274" v="582" actId="208"/>
          <ac:spMkLst>
            <pc:docMk/>
            <pc:sldMk cId="3426357353" sldId="295"/>
            <ac:spMk id="30" creationId="{BD72C106-C18A-4C45-A252-83EC33604899}"/>
          </ac:spMkLst>
        </pc:spChg>
        <pc:spChg chg="mod">
          <ac:chgData name="Niv Ben avraham" userId="9e59889b-3a26-47a8-b736-b2564a2d50c4" providerId="ADAL" clId="{09E6DE01-40F4-4FCA-BE79-BFB634160549}" dt="2021-01-03T16:16:55.274" v="582" actId="208"/>
          <ac:spMkLst>
            <pc:docMk/>
            <pc:sldMk cId="3426357353" sldId="295"/>
            <ac:spMk id="31" creationId="{6284AE75-E38F-4EC6-9269-53A1F5F43D80}"/>
          </ac:spMkLst>
        </pc:spChg>
        <pc:spChg chg="mod">
          <ac:chgData name="Niv Ben avraham" userId="9e59889b-3a26-47a8-b736-b2564a2d50c4" providerId="ADAL" clId="{09E6DE01-40F4-4FCA-BE79-BFB634160549}" dt="2021-01-03T16:16:55.274" v="582" actId="208"/>
          <ac:spMkLst>
            <pc:docMk/>
            <pc:sldMk cId="3426357353" sldId="295"/>
            <ac:spMk id="32" creationId="{E0D2A24C-6D26-46C1-A555-741C3F0DFCB4}"/>
          </ac:spMkLst>
        </pc:spChg>
        <pc:spChg chg="mod">
          <ac:chgData name="Niv Ben avraham" userId="9e59889b-3a26-47a8-b736-b2564a2d50c4" providerId="ADAL" clId="{09E6DE01-40F4-4FCA-BE79-BFB634160549}" dt="2021-01-03T16:16:55.274" v="582" actId="208"/>
          <ac:spMkLst>
            <pc:docMk/>
            <pc:sldMk cId="3426357353" sldId="295"/>
            <ac:spMk id="33" creationId="{BCB65C10-8D91-487E-8A51-65720593C85C}"/>
          </ac:spMkLst>
        </pc:spChg>
        <pc:spChg chg="mod">
          <ac:chgData name="Niv Ben avraham" userId="9e59889b-3a26-47a8-b736-b2564a2d50c4" providerId="ADAL" clId="{09E6DE01-40F4-4FCA-BE79-BFB634160549}" dt="2021-01-03T16:16:55.274" v="582" actId="208"/>
          <ac:spMkLst>
            <pc:docMk/>
            <pc:sldMk cId="3426357353" sldId="295"/>
            <ac:spMk id="34" creationId="{8783210A-FFAD-4100-9091-93B372A6CEAE}"/>
          </ac:spMkLst>
        </pc:spChg>
        <pc:spChg chg="add mod">
          <ac:chgData name="Niv Ben avraham" userId="9e59889b-3a26-47a8-b736-b2564a2d50c4" providerId="ADAL" clId="{09E6DE01-40F4-4FCA-BE79-BFB634160549}" dt="2021-01-03T16:16:30.853" v="576" actId="571"/>
          <ac:spMkLst>
            <pc:docMk/>
            <pc:sldMk cId="3426357353" sldId="295"/>
            <ac:spMk id="35" creationId="{BAE8C2AB-57FB-4568-8E9C-E63AC1B7753B}"/>
          </ac:spMkLst>
        </pc:spChg>
        <pc:spChg chg="add mod">
          <ac:chgData name="Niv Ben avraham" userId="9e59889b-3a26-47a8-b736-b2564a2d50c4" providerId="ADAL" clId="{09E6DE01-40F4-4FCA-BE79-BFB634160549}" dt="2021-01-03T16:16:30.853" v="576" actId="571"/>
          <ac:spMkLst>
            <pc:docMk/>
            <pc:sldMk cId="3426357353" sldId="295"/>
            <ac:spMk id="36" creationId="{BB9C0800-5919-4705-AE0D-97A0223511ED}"/>
          </ac:spMkLst>
        </pc:spChg>
        <pc:spChg chg="add mod">
          <ac:chgData name="Niv Ben avraham" userId="9e59889b-3a26-47a8-b736-b2564a2d50c4" providerId="ADAL" clId="{09E6DE01-40F4-4FCA-BE79-BFB634160549}" dt="2021-01-03T16:16:30.853" v="576" actId="571"/>
          <ac:spMkLst>
            <pc:docMk/>
            <pc:sldMk cId="3426357353" sldId="295"/>
            <ac:spMk id="37" creationId="{61E11941-DF51-46BE-B109-5D76C6F8FC38}"/>
          </ac:spMkLst>
        </pc:spChg>
        <pc:spChg chg="add mod">
          <ac:chgData name="Niv Ben avraham" userId="9e59889b-3a26-47a8-b736-b2564a2d50c4" providerId="ADAL" clId="{09E6DE01-40F4-4FCA-BE79-BFB634160549}" dt="2021-01-03T16:16:30.853" v="576" actId="571"/>
          <ac:spMkLst>
            <pc:docMk/>
            <pc:sldMk cId="3426357353" sldId="295"/>
            <ac:spMk id="38" creationId="{D6F09F65-EA11-4C12-973A-CF7D83B26E82}"/>
          </ac:spMkLst>
        </pc:spChg>
        <pc:spChg chg="add mod">
          <ac:chgData name="Niv Ben avraham" userId="9e59889b-3a26-47a8-b736-b2564a2d50c4" providerId="ADAL" clId="{09E6DE01-40F4-4FCA-BE79-BFB634160549}" dt="2021-01-03T16:16:30.853" v="576" actId="571"/>
          <ac:spMkLst>
            <pc:docMk/>
            <pc:sldMk cId="3426357353" sldId="295"/>
            <ac:spMk id="39" creationId="{2F5C8A9A-624C-4DDB-9FAA-B5B6A56B4663}"/>
          </ac:spMkLst>
        </pc:spChg>
        <pc:spChg chg="add mod">
          <ac:chgData name="Niv Ben avraham" userId="9e59889b-3a26-47a8-b736-b2564a2d50c4" providerId="ADAL" clId="{09E6DE01-40F4-4FCA-BE79-BFB634160549}" dt="2021-01-03T16:16:32.372" v="578" actId="571"/>
          <ac:spMkLst>
            <pc:docMk/>
            <pc:sldMk cId="3426357353" sldId="295"/>
            <ac:spMk id="40" creationId="{42C6463F-9A02-4286-8F57-EAD496D0CE38}"/>
          </ac:spMkLst>
        </pc:spChg>
        <pc:spChg chg="add mod">
          <ac:chgData name="Niv Ben avraham" userId="9e59889b-3a26-47a8-b736-b2564a2d50c4" providerId="ADAL" clId="{09E6DE01-40F4-4FCA-BE79-BFB634160549}" dt="2021-01-03T16:16:32.372" v="578" actId="571"/>
          <ac:spMkLst>
            <pc:docMk/>
            <pc:sldMk cId="3426357353" sldId="295"/>
            <ac:spMk id="41" creationId="{9F5CD453-79B4-4500-85E3-15DDD1BED42B}"/>
          </ac:spMkLst>
        </pc:spChg>
        <pc:spChg chg="add mod">
          <ac:chgData name="Niv Ben avraham" userId="9e59889b-3a26-47a8-b736-b2564a2d50c4" providerId="ADAL" clId="{09E6DE01-40F4-4FCA-BE79-BFB634160549}" dt="2021-01-03T16:16:32.372" v="578" actId="571"/>
          <ac:spMkLst>
            <pc:docMk/>
            <pc:sldMk cId="3426357353" sldId="295"/>
            <ac:spMk id="42" creationId="{E9EA4A49-7291-4466-A01C-527747485F5D}"/>
          </ac:spMkLst>
        </pc:spChg>
        <pc:spChg chg="add mod">
          <ac:chgData name="Niv Ben avraham" userId="9e59889b-3a26-47a8-b736-b2564a2d50c4" providerId="ADAL" clId="{09E6DE01-40F4-4FCA-BE79-BFB634160549}" dt="2021-01-03T16:16:32.372" v="578" actId="571"/>
          <ac:spMkLst>
            <pc:docMk/>
            <pc:sldMk cId="3426357353" sldId="295"/>
            <ac:spMk id="43" creationId="{B9E9A664-1AAE-4C83-82A2-B38BA6EEE7C3}"/>
          </ac:spMkLst>
        </pc:spChg>
        <pc:spChg chg="add mod">
          <ac:chgData name="Niv Ben avraham" userId="9e59889b-3a26-47a8-b736-b2564a2d50c4" providerId="ADAL" clId="{09E6DE01-40F4-4FCA-BE79-BFB634160549}" dt="2021-01-03T16:16:32.372" v="578" actId="571"/>
          <ac:spMkLst>
            <pc:docMk/>
            <pc:sldMk cId="3426357353" sldId="295"/>
            <ac:spMk id="44" creationId="{450375A5-C307-4EF6-B6B9-2DB6F9A52DB0}"/>
          </ac:spMkLst>
        </pc:spChg>
        <pc:spChg chg="add mod">
          <ac:chgData name="Niv Ben avraham" userId="9e59889b-3a26-47a8-b736-b2564a2d50c4" providerId="ADAL" clId="{09E6DE01-40F4-4FCA-BE79-BFB634160549}" dt="2021-01-03T16:16:32.372" v="578" actId="571"/>
          <ac:spMkLst>
            <pc:docMk/>
            <pc:sldMk cId="3426357353" sldId="295"/>
            <ac:spMk id="45" creationId="{90B8C7B2-001E-4D7D-AB1D-E267BA5F2DD5}"/>
          </ac:spMkLst>
        </pc:spChg>
        <pc:grpChg chg="add mod">
          <ac:chgData name="Niv Ben avraham" userId="9e59889b-3a26-47a8-b736-b2564a2d50c4" providerId="ADAL" clId="{09E6DE01-40F4-4FCA-BE79-BFB634160549}" dt="2021-01-03T15:41:57.828" v="289" actId="164"/>
          <ac:grpSpMkLst>
            <pc:docMk/>
            <pc:sldMk cId="3426357353" sldId="295"/>
            <ac:grpSpMk id="3" creationId="{116534C4-3A72-476A-90AF-B0CA40FF568B}"/>
          </ac:grpSpMkLst>
        </pc:grpChg>
        <pc:grpChg chg="add del mod">
          <ac:chgData name="Niv Ben avraham" userId="9e59889b-3a26-47a8-b736-b2564a2d50c4" providerId="ADAL" clId="{09E6DE01-40F4-4FCA-BE79-BFB634160549}" dt="2021-01-03T16:16:10.718" v="570" actId="478"/>
          <ac:grpSpMkLst>
            <pc:docMk/>
            <pc:sldMk cId="3426357353" sldId="295"/>
            <ac:grpSpMk id="4" creationId="{A3D4679D-0811-4700-BFD9-3EE1C2E2E26F}"/>
          </ac:grpSpMkLst>
        </pc:grpChg>
        <pc:grpChg chg="add del">
          <ac:chgData name="Niv Ben avraham" userId="9e59889b-3a26-47a8-b736-b2564a2d50c4" providerId="ADAL" clId="{09E6DE01-40F4-4FCA-BE79-BFB634160549}" dt="2021-01-04T06:36:39.609" v="1694"/>
          <ac:grpSpMkLst>
            <pc:docMk/>
            <pc:sldMk cId="3426357353" sldId="295"/>
            <ac:grpSpMk id="14" creationId="{32C3FF8D-B946-479B-9AF3-FC6A29871914}"/>
          </ac:grpSpMkLst>
        </pc:grpChg>
        <pc:grpChg chg="add del">
          <ac:chgData name="Niv Ben avraham" userId="9e59889b-3a26-47a8-b736-b2564a2d50c4" providerId="ADAL" clId="{09E6DE01-40F4-4FCA-BE79-BFB634160549}" dt="2021-01-03T16:16:24.589" v="573" actId="478"/>
          <ac:grpSpMkLst>
            <pc:docMk/>
            <pc:sldMk cId="3426357353" sldId="295"/>
            <ac:grpSpMk id="17" creationId="{A3A1DCA5-8D57-4C6E-8BB9-A619B9B88CDD}"/>
          </ac:grpSpMkLst>
        </pc:grpChg>
        <pc:grpChg chg="add">
          <ac:chgData name="Niv Ben avraham" userId="9e59889b-3a26-47a8-b736-b2564a2d50c4" providerId="ADAL" clId="{09E6DE01-40F4-4FCA-BE79-BFB634160549}" dt="2021-01-04T06:36:39.627" v="1695"/>
          <ac:grpSpMkLst>
            <pc:docMk/>
            <pc:sldMk cId="3426357353" sldId="295"/>
            <ac:grpSpMk id="23" creationId="{DC72340A-3A05-48A4-92F0-2ABB0E4495E3}"/>
          </ac:grpSpMkLst>
        </pc:grpChg>
        <pc:grpChg chg="add del mod">
          <ac:chgData name="Niv Ben avraham" userId="9e59889b-3a26-47a8-b736-b2564a2d50c4" providerId="ADAL" clId="{09E6DE01-40F4-4FCA-BE79-BFB634160549}" dt="2021-01-04T06:36:36.947" v="1692" actId="478"/>
          <ac:grpSpMkLst>
            <pc:docMk/>
            <pc:sldMk cId="3426357353" sldId="295"/>
            <ac:grpSpMk id="26" creationId="{CD8572AE-2452-464D-8FB9-B5E51C3A221F}"/>
          </ac:grpSpMkLst>
        </pc:grpChg>
        <pc:picChg chg="add del mod">
          <ac:chgData name="Niv Ben avraham" userId="9e59889b-3a26-47a8-b736-b2564a2d50c4" providerId="ADAL" clId="{09E6DE01-40F4-4FCA-BE79-BFB634160549}" dt="2021-01-03T16:16:08.842" v="569" actId="478"/>
          <ac:picMkLst>
            <pc:docMk/>
            <pc:sldMk cId="3426357353" sldId="295"/>
            <ac:picMk id="5" creationId="{7E22CE6D-0A60-46B9-9E94-A8DACE427585}"/>
          </ac:picMkLst>
        </pc:picChg>
      </pc:sldChg>
      <pc:sldChg chg="addSp delSp modSp">
        <pc:chgData name="Niv Ben avraham" userId="9e59889b-3a26-47a8-b736-b2564a2d50c4" providerId="ADAL" clId="{09E6DE01-40F4-4FCA-BE79-BFB634160549}" dt="2021-01-04T18:11:56.590" v="1979" actId="20577"/>
        <pc:sldMkLst>
          <pc:docMk/>
          <pc:sldMk cId="2649887120" sldId="298"/>
        </pc:sldMkLst>
        <pc:spChg chg="mod">
          <ac:chgData name="Niv Ben avraham" userId="9e59889b-3a26-47a8-b736-b2564a2d50c4" providerId="ADAL" clId="{09E6DE01-40F4-4FCA-BE79-BFB634160549}" dt="2021-01-04T06:30:27.880" v="1676"/>
          <ac:spMkLst>
            <pc:docMk/>
            <pc:sldMk cId="2649887120" sldId="298"/>
            <ac:spMk id="7" creationId="{CEFFD99E-6776-41D0-BFB8-3FD8B8ABDC31}"/>
          </ac:spMkLst>
        </pc:spChg>
        <pc:spChg chg="mod">
          <ac:chgData name="Niv Ben avraham" userId="9e59889b-3a26-47a8-b736-b2564a2d50c4" providerId="ADAL" clId="{09E6DE01-40F4-4FCA-BE79-BFB634160549}" dt="2021-01-04T06:30:36.558" v="1677"/>
          <ac:spMkLst>
            <pc:docMk/>
            <pc:sldMk cId="2649887120" sldId="298"/>
            <ac:spMk id="8" creationId="{474D3E6D-6B2E-4ACD-9981-6940E0F45258}"/>
          </ac:spMkLst>
        </pc:spChg>
        <pc:spChg chg="mod">
          <ac:chgData name="Niv Ben avraham" userId="9e59889b-3a26-47a8-b736-b2564a2d50c4" providerId="ADAL" clId="{09E6DE01-40F4-4FCA-BE79-BFB634160549}" dt="2021-01-04T18:11:56.590" v="1979" actId="20577"/>
          <ac:spMkLst>
            <pc:docMk/>
            <pc:sldMk cId="2649887120" sldId="298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4T06:30:45.992" v="1678"/>
          <ac:spMkLst>
            <pc:docMk/>
            <pc:sldMk cId="2649887120" sldId="298"/>
            <ac:spMk id="10" creationId="{37172E8F-B74B-4650-B70A-5BA4FAF0BC6F}"/>
          </ac:spMkLst>
        </pc:spChg>
        <pc:spChg chg="mod">
          <ac:chgData name="Niv Ben avraham" userId="9e59889b-3a26-47a8-b736-b2564a2d50c4" providerId="ADAL" clId="{09E6DE01-40F4-4FCA-BE79-BFB634160549}" dt="2021-01-04T06:30:58.224" v="1679"/>
          <ac:spMkLst>
            <pc:docMk/>
            <pc:sldMk cId="2649887120" sldId="298"/>
            <ac:spMk id="11" creationId="{B0547763-9F84-4957-B4B5-14D90EAD4F0F}"/>
          </ac:spMkLst>
        </pc:spChg>
        <pc:spChg chg="mod">
          <ac:chgData name="Niv Ben avraham" userId="9e59889b-3a26-47a8-b736-b2564a2d50c4" providerId="ADAL" clId="{09E6DE01-40F4-4FCA-BE79-BFB634160549}" dt="2021-01-04T06:31:08.116" v="1680"/>
          <ac:spMkLst>
            <pc:docMk/>
            <pc:sldMk cId="2649887120" sldId="298"/>
            <ac:spMk id="12" creationId="{4C75A05E-1040-4448-847F-F3A2F08704EC}"/>
          </ac:spMkLst>
        </pc:spChg>
        <pc:spChg chg="del">
          <ac:chgData name="Niv Ben avraham" userId="9e59889b-3a26-47a8-b736-b2564a2d50c4" providerId="ADAL" clId="{09E6DE01-40F4-4FCA-BE79-BFB634160549}" dt="2021-01-03T15:51:24.519" v="343" actId="478"/>
          <ac:spMkLst>
            <pc:docMk/>
            <pc:sldMk cId="2649887120" sldId="298"/>
            <ac:spMk id="13" creationId="{62FF88AE-60E0-4A67-8097-CDB5AA124FD0}"/>
          </ac:spMkLst>
        </pc:spChg>
        <pc:spChg chg="mod">
          <ac:chgData name="Niv Ben avraham" userId="9e59889b-3a26-47a8-b736-b2564a2d50c4" providerId="ADAL" clId="{09E6DE01-40F4-4FCA-BE79-BFB634160549}" dt="2021-01-04T06:31:15.114" v="1681"/>
          <ac:spMkLst>
            <pc:docMk/>
            <pc:sldMk cId="2649887120" sldId="298"/>
            <ac:spMk id="14" creationId="{DE39C01E-DF9F-4F69-BCE2-A082559B4B7F}"/>
          </ac:spMkLst>
        </pc:spChg>
        <pc:spChg chg="mod">
          <ac:chgData name="Niv Ben avraham" userId="9e59889b-3a26-47a8-b736-b2564a2d50c4" providerId="ADAL" clId="{09E6DE01-40F4-4FCA-BE79-BFB634160549}" dt="2021-01-04T06:31:21.204" v="1682"/>
          <ac:spMkLst>
            <pc:docMk/>
            <pc:sldMk cId="2649887120" sldId="298"/>
            <ac:spMk id="15" creationId="{1D7DBA9F-3059-4754-AC86-C4CF72B751F5}"/>
          </ac:spMkLst>
        </pc:spChg>
        <pc:spChg chg="mod">
          <ac:chgData name="Niv Ben avraham" userId="9e59889b-3a26-47a8-b736-b2564a2d50c4" providerId="ADAL" clId="{09E6DE01-40F4-4FCA-BE79-BFB634160549}" dt="2021-01-04T06:31:28.563" v="1683"/>
          <ac:spMkLst>
            <pc:docMk/>
            <pc:sldMk cId="2649887120" sldId="298"/>
            <ac:spMk id="16" creationId="{86D92FF5-5373-439C-8BD7-29956AE8758F}"/>
          </ac:spMkLst>
        </pc:spChg>
        <pc:grpChg chg="add">
          <ac:chgData name="Niv Ben avraham" userId="9e59889b-3a26-47a8-b736-b2564a2d50c4" providerId="ADAL" clId="{09E6DE01-40F4-4FCA-BE79-BFB634160549}" dt="2021-01-03T15:43:27.923" v="294"/>
          <ac:grpSpMkLst>
            <pc:docMk/>
            <pc:sldMk cId="2649887120" sldId="298"/>
            <ac:grpSpMk id="6" creationId="{F1E36F72-F2B0-4215-B8E8-CE4D05A75833}"/>
          </ac:grpSpMkLst>
        </pc:grpChg>
      </pc:sldChg>
      <pc:sldChg chg="addSp delSp modSp ord">
        <pc:chgData name="Niv Ben avraham" userId="9e59889b-3a26-47a8-b736-b2564a2d50c4" providerId="ADAL" clId="{09E6DE01-40F4-4FCA-BE79-BFB634160549}" dt="2021-01-04T06:31:36.260" v="1685"/>
        <pc:sldMkLst>
          <pc:docMk/>
          <pc:sldMk cId="1190238109" sldId="300"/>
        </pc:sldMkLst>
        <pc:spChg chg="mod">
          <ac:chgData name="Niv Ben avraham" userId="9e59889b-3a26-47a8-b736-b2564a2d50c4" providerId="ADAL" clId="{09E6DE01-40F4-4FCA-BE79-BFB634160549}" dt="2021-01-03T18:20:27.441" v="893" actId="5793"/>
          <ac:spMkLst>
            <pc:docMk/>
            <pc:sldMk cId="1190238109" sldId="300"/>
            <ac:spMk id="9" creationId="{25485696-9B6B-4C00-80B8-3223C06604DA}"/>
          </ac:spMkLst>
        </pc:spChg>
        <pc:spChg chg="del mod">
          <ac:chgData name="Niv Ben avraham" userId="9e59889b-3a26-47a8-b736-b2564a2d50c4" providerId="ADAL" clId="{09E6DE01-40F4-4FCA-BE79-BFB634160549}" dt="2021-01-03T15:52:02.674" v="351" actId="478"/>
          <ac:spMkLst>
            <pc:docMk/>
            <pc:sldMk cId="1190238109" sldId="300"/>
            <ac:spMk id="13" creationId="{354A2644-BF52-4C08-9F0B-8028560E517F}"/>
          </ac:spMkLst>
        </pc:spChg>
        <pc:spChg chg="mod">
          <ac:chgData name="Niv Ben avraham" userId="9e59889b-3a26-47a8-b736-b2564a2d50c4" providerId="ADAL" clId="{09E6DE01-40F4-4FCA-BE79-BFB634160549}" dt="2021-01-03T15:52:11.995" v="353" actId="1076"/>
          <ac:spMkLst>
            <pc:docMk/>
            <pc:sldMk cId="1190238109" sldId="300"/>
            <ac:spMk id="14" creationId="{0030F798-3531-4895-9A7D-1F601D816198}"/>
          </ac:spMkLst>
        </pc:spChg>
        <pc:spChg chg="mod">
          <ac:chgData name="Niv Ben avraham" userId="9e59889b-3a26-47a8-b736-b2564a2d50c4" providerId="ADAL" clId="{09E6DE01-40F4-4FCA-BE79-BFB634160549}" dt="2021-01-03T15:52:11.995" v="353" actId="1076"/>
          <ac:spMkLst>
            <pc:docMk/>
            <pc:sldMk cId="1190238109" sldId="300"/>
            <ac:spMk id="15" creationId="{377BA6DC-AE97-4E90-831C-8DFE4BBCC383}"/>
          </ac:spMkLst>
        </pc:spChg>
        <pc:spChg chg="mod">
          <ac:chgData name="Niv Ben avraham" userId="9e59889b-3a26-47a8-b736-b2564a2d50c4" providerId="ADAL" clId="{09E6DE01-40F4-4FCA-BE79-BFB634160549}" dt="2021-01-03T15:52:11.995" v="353" actId="1076"/>
          <ac:spMkLst>
            <pc:docMk/>
            <pc:sldMk cId="1190238109" sldId="300"/>
            <ac:spMk id="16" creationId="{86E12E13-0395-4E78-896F-0D7BDC15B163}"/>
          </ac:spMkLst>
        </pc:spChg>
        <pc:grpChg chg="add del">
          <ac:chgData name="Niv Ben avraham" userId="9e59889b-3a26-47a8-b736-b2564a2d50c4" providerId="ADAL" clId="{09E6DE01-40F4-4FCA-BE79-BFB634160549}" dt="2021-01-04T06:31:35.870" v="1684" actId="478"/>
          <ac:grpSpMkLst>
            <pc:docMk/>
            <pc:sldMk cId="1190238109" sldId="300"/>
            <ac:grpSpMk id="6" creationId="{73129D4E-217C-4B89-8043-E7A9178E6404}"/>
          </ac:grpSpMkLst>
        </pc:grpChg>
        <pc:grpChg chg="add">
          <ac:chgData name="Niv Ben avraham" userId="9e59889b-3a26-47a8-b736-b2564a2d50c4" providerId="ADAL" clId="{09E6DE01-40F4-4FCA-BE79-BFB634160549}" dt="2021-01-04T06:31:36.260" v="1685"/>
          <ac:grpSpMkLst>
            <pc:docMk/>
            <pc:sldMk cId="1190238109" sldId="300"/>
            <ac:grpSpMk id="17" creationId="{D3BCC917-0ADA-4826-A672-E763150E9EC5}"/>
          </ac:grpSpMkLst>
        </pc:grpChg>
      </pc:sldChg>
      <pc:sldChg chg="addSp delSp modSp">
        <pc:chgData name="Niv Ben avraham" userId="9e59889b-3a26-47a8-b736-b2564a2d50c4" providerId="ADAL" clId="{09E6DE01-40F4-4FCA-BE79-BFB634160549}" dt="2021-01-04T06:37:20.433" v="1701" actId="207"/>
        <pc:sldMkLst>
          <pc:docMk/>
          <pc:sldMk cId="769470923" sldId="301"/>
        </pc:sldMkLst>
        <pc:spChg chg="add del mod">
          <ac:chgData name="Niv Ben avraham" userId="9e59889b-3a26-47a8-b736-b2564a2d50c4" providerId="ADAL" clId="{09E6DE01-40F4-4FCA-BE79-BFB634160549}" dt="2021-01-04T06:21:34.772" v="1568" actId="478"/>
          <ac:spMkLst>
            <pc:docMk/>
            <pc:sldMk cId="769470923" sldId="301"/>
            <ac:spMk id="3" creationId="{D4B04E4A-E4DF-4C54-917A-4E7CD0B44FCF}"/>
          </ac:spMkLst>
        </pc:spChg>
        <pc:spChg chg="mod">
          <ac:chgData name="Niv Ben avraham" userId="9e59889b-3a26-47a8-b736-b2564a2d50c4" providerId="ADAL" clId="{09E6DE01-40F4-4FCA-BE79-BFB634160549}" dt="2021-01-03T16:15:09.365" v="566" actId="207"/>
          <ac:spMkLst>
            <pc:docMk/>
            <pc:sldMk cId="769470923" sldId="301"/>
            <ac:spMk id="7" creationId="{49AC4136-F8AC-4DD4-9721-084E2485B17B}"/>
          </ac:spMkLst>
        </pc:spChg>
        <pc:spChg chg="mod">
          <ac:chgData name="Niv Ben avraham" userId="9e59889b-3a26-47a8-b736-b2564a2d50c4" providerId="ADAL" clId="{09E6DE01-40F4-4FCA-BE79-BFB634160549}" dt="2021-01-03T16:15:23.226" v="567" actId="207"/>
          <ac:spMkLst>
            <pc:docMk/>
            <pc:sldMk cId="769470923" sldId="301"/>
            <ac:spMk id="8" creationId="{8AB8EC98-9479-4AA9-8D8E-80B718A3738E}"/>
          </ac:spMkLst>
        </pc:spChg>
        <pc:spChg chg="mod">
          <ac:chgData name="Niv Ben avraham" userId="9e59889b-3a26-47a8-b736-b2564a2d50c4" providerId="ADAL" clId="{09E6DE01-40F4-4FCA-BE79-BFB634160549}" dt="2021-01-03T16:15:09.365" v="566" actId="207"/>
          <ac:spMkLst>
            <pc:docMk/>
            <pc:sldMk cId="769470923" sldId="301"/>
            <ac:spMk id="9" creationId="{25EDB942-6D66-4FB6-9FF1-D6C0308E07C9}"/>
          </ac:spMkLst>
        </pc:spChg>
        <pc:spChg chg="mod">
          <ac:chgData name="Niv Ben avraham" userId="9e59889b-3a26-47a8-b736-b2564a2d50c4" providerId="ADAL" clId="{09E6DE01-40F4-4FCA-BE79-BFB634160549}" dt="2021-01-03T16:15:09.365" v="566" actId="207"/>
          <ac:spMkLst>
            <pc:docMk/>
            <pc:sldMk cId="769470923" sldId="301"/>
            <ac:spMk id="10" creationId="{1AAFE50B-3583-4735-B5EE-EDCB69561D99}"/>
          </ac:spMkLst>
        </pc:spChg>
        <pc:spChg chg="mod">
          <ac:chgData name="Niv Ben avraham" userId="9e59889b-3a26-47a8-b736-b2564a2d50c4" providerId="ADAL" clId="{09E6DE01-40F4-4FCA-BE79-BFB634160549}" dt="2021-01-03T16:15:09.365" v="566" actId="207"/>
          <ac:spMkLst>
            <pc:docMk/>
            <pc:sldMk cId="769470923" sldId="301"/>
            <ac:spMk id="11" creationId="{17A3314C-42BB-49CA-8127-41B8401947DB}"/>
          </ac:spMkLst>
        </pc:spChg>
        <pc:spChg chg="del">
          <ac:chgData name="Niv Ben avraham" userId="9e59889b-3a26-47a8-b736-b2564a2d50c4" providerId="ADAL" clId="{09E6DE01-40F4-4FCA-BE79-BFB634160549}" dt="2021-01-03T15:52:22.485" v="354" actId="478"/>
          <ac:spMkLst>
            <pc:docMk/>
            <pc:sldMk cId="769470923" sldId="301"/>
            <ac:spMk id="12" creationId="{F43C8456-F78E-47D9-9A85-5D1FEB451023}"/>
          </ac:spMkLst>
        </pc:spChg>
        <pc:spChg chg="mod">
          <ac:chgData name="Niv Ben avraham" userId="9e59889b-3a26-47a8-b736-b2564a2d50c4" providerId="ADAL" clId="{09E6DE01-40F4-4FCA-BE79-BFB634160549}" dt="2021-01-03T16:15:09.365" v="566" actId="207"/>
          <ac:spMkLst>
            <pc:docMk/>
            <pc:sldMk cId="769470923" sldId="301"/>
            <ac:spMk id="13" creationId="{5FB634BC-EA1E-473E-BF5A-71990CB1541A}"/>
          </ac:spMkLst>
        </pc:spChg>
        <pc:spChg chg="mod">
          <ac:chgData name="Niv Ben avraham" userId="9e59889b-3a26-47a8-b736-b2564a2d50c4" providerId="ADAL" clId="{09E6DE01-40F4-4FCA-BE79-BFB634160549}" dt="2021-01-03T16:15:09.365" v="566" actId="207"/>
          <ac:spMkLst>
            <pc:docMk/>
            <pc:sldMk cId="769470923" sldId="301"/>
            <ac:spMk id="14" creationId="{BC5CD940-74FD-4643-BE57-9802606231D8}"/>
          </ac:spMkLst>
        </pc:spChg>
        <pc:spChg chg="mod">
          <ac:chgData name="Niv Ben avraham" userId="9e59889b-3a26-47a8-b736-b2564a2d50c4" providerId="ADAL" clId="{09E6DE01-40F4-4FCA-BE79-BFB634160549}" dt="2021-01-03T16:15:09.365" v="566" actId="207"/>
          <ac:spMkLst>
            <pc:docMk/>
            <pc:sldMk cId="769470923" sldId="301"/>
            <ac:spMk id="15" creationId="{6E430AE9-5076-4B91-A07F-7E9EA516595F}"/>
          </ac:spMkLst>
        </pc:spChg>
        <pc:spChg chg="add del mod">
          <ac:chgData name="Niv Ben avraham" userId="9e59889b-3a26-47a8-b736-b2564a2d50c4" providerId="ADAL" clId="{09E6DE01-40F4-4FCA-BE79-BFB634160549}" dt="2021-01-04T06:22:17.252" v="1585" actId="478"/>
          <ac:spMkLst>
            <pc:docMk/>
            <pc:sldMk cId="769470923" sldId="301"/>
            <ac:spMk id="16" creationId="{55E7C61E-5665-4482-9335-BCAF8A180140}"/>
          </ac:spMkLst>
        </pc:spChg>
        <pc:spChg chg="add mod">
          <ac:chgData name="Niv Ben avraham" userId="9e59889b-3a26-47a8-b736-b2564a2d50c4" providerId="ADAL" clId="{09E6DE01-40F4-4FCA-BE79-BFB634160549}" dt="2021-01-04T06:23:01.229" v="1597" actId="1076"/>
          <ac:spMkLst>
            <pc:docMk/>
            <pc:sldMk cId="769470923" sldId="301"/>
            <ac:spMk id="17" creationId="{7A6E8D36-5A6A-4BF6-8A0E-4FD6FD186AAF}"/>
          </ac:spMkLst>
        </pc:spChg>
        <pc:spChg chg="add mod">
          <ac:chgData name="Niv Ben avraham" userId="9e59889b-3a26-47a8-b736-b2564a2d50c4" providerId="ADAL" clId="{09E6DE01-40F4-4FCA-BE79-BFB634160549}" dt="2021-01-04T06:22:58.694" v="1596" actId="1076"/>
          <ac:spMkLst>
            <pc:docMk/>
            <pc:sldMk cId="769470923" sldId="301"/>
            <ac:spMk id="18" creationId="{8579C07E-ABD1-4B25-ACF6-FABF00AFC7CD}"/>
          </ac:spMkLst>
        </pc:spChg>
        <pc:spChg chg="mod">
          <ac:chgData name="Niv Ben avraham" userId="9e59889b-3a26-47a8-b736-b2564a2d50c4" providerId="ADAL" clId="{09E6DE01-40F4-4FCA-BE79-BFB634160549}" dt="2021-01-04T06:37:15.282" v="1700" actId="207"/>
          <ac:spMkLst>
            <pc:docMk/>
            <pc:sldMk cId="769470923" sldId="301"/>
            <ac:spMk id="29" creationId="{73F4CD90-F03E-4823-BF4F-2E9FB6F34BE7}"/>
          </ac:spMkLst>
        </pc:spChg>
        <pc:spChg chg="mod">
          <ac:chgData name="Niv Ben avraham" userId="9e59889b-3a26-47a8-b736-b2564a2d50c4" providerId="ADAL" clId="{09E6DE01-40F4-4FCA-BE79-BFB634160549}" dt="2021-01-04T06:37:20.433" v="1701" actId="207"/>
          <ac:spMkLst>
            <pc:docMk/>
            <pc:sldMk cId="769470923" sldId="301"/>
            <ac:spMk id="30" creationId="{E1E70E43-298D-4BFF-B27F-E0F0F826327C}"/>
          </ac:spMkLst>
        </pc:spChg>
        <pc:grpChg chg="add del">
          <ac:chgData name="Niv Ben avraham" userId="9e59889b-3a26-47a8-b736-b2564a2d50c4" providerId="ADAL" clId="{09E6DE01-40F4-4FCA-BE79-BFB634160549}" dt="2021-01-04T06:37:08.075" v="1696" actId="478"/>
          <ac:grpSpMkLst>
            <pc:docMk/>
            <pc:sldMk cId="769470923" sldId="301"/>
            <ac:grpSpMk id="6" creationId="{045B1B60-8994-4E79-A270-D58B11A71EC2}"/>
          </ac:grpSpMkLst>
        </pc:grpChg>
        <pc:grpChg chg="add del">
          <ac:chgData name="Niv Ben avraham" userId="9e59889b-3a26-47a8-b736-b2564a2d50c4" providerId="ADAL" clId="{09E6DE01-40F4-4FCA-BE79-BFB634160549}" dt="2021-01-04T06:37:11.065" v="1698"/>
          <ac:grpSpMkLst>
            <pc:docMk/>
            <pc:sldMk cId="769470923" sldId="301"/>
            <ac:grpSpMk id="19" creationId="{0AAAADE5-5323-4A0E-9BCB-AF80F85B5961}"/>
          </ac:grpSpMkLst>
        </pc:grpChg>
        <pc:grpChg chg="add">
          <ac:chgData name="Niv Ben avraham" userId="9e59889b-3a26-47a8-b736-b2564a2d50c4" providerId="ADAL" clId="{09E6DE01-40F4-4FCA-BE79-BFB634160549}" dt="2021-01-04T06:37:11.103" v="1699"/>
          <ac:grpSpMkLst>
            <pc:docMk/>
            <pc:sldMk cId="769470923" sldId="301"/>
            <ac:grpSpMk id="28" creationId="{B8403B71-083A-451D-A13C-F37578B6451C}"/>
          </ac:grpSpMkLst>
        </pc:grpChg>
      </pc:sldChg>
      <pc:sldChg chg="addSp delSp modSp">
        <pc:chgData name="Niv Ben avraham" userId="9e59889b-3a26-47a8-b736-b2564a2d50c4" providerId="ADAL" clId="{09E6DE01-40F4-4FCA-BE79-BFB634160549}" dt="2021-01-04T06:38:05.613" v="1707"/>
        <pc:sldMkLst>
          <pc:docMk/>
          <pc:sldMk cId="4114798257" sldId="302"/>
        </pc:sldMkLst>
        <pc:spChg chg="mod">
          <ac:chgData name="Niv Ben avraham" userId="9e59889b-3a26-47a8-b736-b2564a2d50c4" providerId="ADAL" clId="{09E6DE01-40F4-4FCA-BE79-BFB634160549}" dt="2021-01-03T15:45:03.771" v="305" actId="207"/>
          <ac:spMkLst>
            <pc:docMk/>
            <pc:sldMk cId="4114798257" sldId="302"/>
            <ac:spMk id="8" creationId="{91E688A9-F3B2-4DF1-803C-CED6D7C7F6F1}"/>
          </ac:spMkLst>
        </pc:spChg>
        <pc:spChg chg="mod">
          <ac:chgData name="Niv Ben avraham" userId="9e59889b-3a26-47a8-b736-b2564a2d50c4" providerId="ADAL" clId="{09E6DE01-40F4-4FCA-BE79-BFB634160549}" dt="2021-01-03T15:45:08.332" v="306" actId="207"/>
          <ac:spMkLst>
            <pc:docMk/>
            <pc:sldMk cId="4114798257" sldId="302"/>
            <ac:spMk id="9" creationId="{95EF8AB9-455A-45F4-A6FF-F79BAAC36A52}"/>
          </ac:spMkLst>
        </pc:spChg>
        <pc:spChg chg="del">
          <ac:chgData name="Niv Ben avraham" userId="9e59889b-3a26-47a8-b736-b2564a2d50c4" providerId="ADAL" clId="{09E6DE01-40F4-4FCA-BE79-BFB634160549}" dt="2021-01-03T15:52:36.913" v="356" actId="478"/>
          <ac:spMkLst>
            <pc:docMk/>
            <pc:sldMk cId="4114798257" sldId="302"/>
            <ac:spMk id="12" creationId="{0B60F723-1F26-475E-BDA7-E379FD7A1CB6}"/>
          </ac:spMkLst>
        </pc:spChg>
        <pc:spChg chg="mod">
          <ac:chgData name="Niv Ben avraham" userId="9e59889b-3a26-47a8-b736-b2564a2d50c4" providerId="ADAL" clId="{09E6DE01-40F4-4FCA-BE79-BFB634160549}" dt="2021-01-03T15:52:44.164" v="357" actId="1076"/>
          <ac:spMkLst>
            <pc:docMk/>
            <pc:sldMk cId="4114798257" sldId="302"/>
            <ac:spMk id="13" creationId="{C977E062-5707-45D9-B078-D1D40E016400}"/>
          </ac:spMkLst>
        </pc:spChg>
        <pc:spChg chg="mod">
          <ac:chgData name="Niv Ben avraham" userId="9e59889b-3a26-47a8-b736-b2564a2d50c4" providerId="ADAL" clId="{09E6DE01-40F4-4FCA-BE79-BFB634160549}" dt="2021-01-03T15:52:44.164" v="357" actId="1076"/>
          <ac:spMkLst>
            <pc:docMk/>
            <pc:sldMk cId="4114798257" sldId="302"/>
            <ac:spMk id="14" creationId="{AE7503D5-CBD7-4F8B-BDB5-7C1B4FD70DEA}"/>
          </ac:spMkLst>
        </pc:spChg>
        <pc:spChg chg="mod">
          <ac:chgData name="Niv Ben avraham" userId="9e59889b-3a26-47a8-b736-b2564a2d50c4" providerId="ADAL" clId="{09E6DE01-40F4-4FCA-BE79-BFB634160549}" dt="2021-01-03T15:52:44.164" v="357" actId="1076"/>
          <ac:spMkLst>
            <pc:docMk/>
            <pc:sldMk cId="4114798257" sldId="302"/>
            <ac:spMk id="15" creationId="{FAD46E11-8AFD-4A03-96A1-D715FF3D997B}"/>
          </ac:spMkLst>
        </pc:spChg>
        <pc:spChg chg="mod">
          <ac:chgData name="Niv Ben avraham" userId="9e59889b-3a26-47a8-b736-b2564a2d50c4" providerId="ADAL" clId="{09E6DE01-40F4-4FCA-BE79-BFB634160549}" dt="2021-01-04T06:37:32.740" v="1704" actId="207"/>
          <ac:spMkLst>
            <pc:docMk/>
            <pc:sldMk cId="4114798257" sldId="302"/>
            <ac:spMk id="17" creationId="{D7B411D7-525A-4EF4-A58C-A06093190CB3}"/>
          </ac:spMkLst>
        </pc:spChg>
        <pc:spChg chg="mod">
          <ac:chgData name="Niv Ben avraham" userId="9e59889b-3a26-47a8-b736-b2564a2d50c4" providerId="ADAL" clId="{09E6DE01-40F4-4FCA-BE79-BFB634160549}" dt="2021-01-04T06:37:48.485" v="1705" actId="207"/>
          <ac:spMkLst>
            <pc:docMk/>
            <pc:sldMk cId="4114798257" sldId="302"/>
            <ac:spMk id="19" creationId="{2BC68381-7F4C-4D94-964A-0EE79307EFCF}"/>
          </ac:spMkLst>
        </pc:spChg>
        <pc:grpChg chg="add del">
          <ac:chgData name="Niv Ben avraham" userId="9e59889b-3a26-47a8-b736-b2564a2d50c4" providerId="ADAL" clId="{09E6DE01-40F4-4FCA-BE79-BFB634160549}" dt="2021-01-04T06:37:27.487" v="1702" actId="478"/>
          <ac:grpSpMkLst>
            <pc:docMk/>
            <pc:sldMk cId="4114798257" sldId="302"/>
            <ac:grpSpMk id="6" creationId="{1067B25C-E955-4AFF-997D-0F9FED61BA94}"/>
          </ac:grpSpMkLst>
        </pc:grpChg>
        <pc:grpChg chg="add del">
          <ac:chgData name="Niv Ben avraham" userId="9e59889b-3a26-47a8-b736-b2564a2d50c4" providerId="ADAL" clId="{09E6DE01-40F4-4FCA-BE79-BFB634160549}" dt="2021-01-04T06:38:05.232" v="1706" actId="478"/>
          <ac:grpSpMkLst>
            <pc:docMk/>
            <pc:sldMk cId="4114798257" sldId="302"/>
            <ac:grpSpMk id="16" creationId="{192D2F17-4B93-4C8D-BAD0-DA8778C9B246}"/>
          </ac:grpSpMkLst>
        </pc:grpChg>
        <pc:grpChg chg="add">
          <ac:chgData name="Niv Ben avraham" userId="9e59889b-3a26-47a8-b736-b2564a2d50c4" providerId="ADAL" clId="{09E6DE01-40F4-4FCA-BE79-BFB634160549}" dt="2021-01-04T06:38:05.613" v="1707"/>
          <ac:grpSpMkLst>
            <pc:docMk/>
            <pc:sldMk cId="4114798257" sldId="302"/>
            <ac:grpSpMk id="25" creationId="{2481C476-259C-4EDF-AE4D-72E606545DDC}"/>
          </ac:grpSpMkLst>
        </pc:grpChg>
      </pc:sldChg>
      <pc:sldChg chg="addSp delSp modSp">
        <pc:chgData name="Niv Ben avraham" userId="9e59889b-3a26-47a8-b736-b2564a2d50c4" providerId="ADAL" clId="{09E6DE01-40F4-4FCA-BE79-BFB634160549}" dt="2021-01-04T06:26:46.085" v="1614"/>
        <pc:sldMkLst>
          <pc:docMk/>
          <pc:sldMk cId="235480563" sldId="303"/>
        </pc:sldMkLst>
        <pc:spChg chg="add mod">
          <ac:chgData name="Niv Ben avraham" userId="9e59889b-3a26-47a8-b736-b2564a2d50c4" providerId="ADAL" clId="{09E6DE01-40F4-4FCA-BE79-BFB634160549}" dt="2021-01-04T06:16:32.685" v="1535"/>
          <ac:spMkLst>
            <pc:docMk/>
            <pc:sldMk cId="235480563" sldId="303"/>
            <ac:spMk id="3" creationId="{912A3F44-0805-423F-A783-00969A2EE849}"/>
          </ac:spMkLst>
        </pc:spChg>
        <pc:spChg chg="mod">
          <ac:chgData name="Niv Ben avraham" userId="9e59889b-3a26-47a8-b736-b2564a2d50c4" providerId="ADAL" clId="{09E6DE01-40F4-4FCA-BE79-BFB634160549}" dt="2021-01-03T15:45:36.801" v="309" actId="207"/>
          <ac:spMkLst>
            <pc:docMk/>
            <pc:sldMk cId="235480563" sldId="303"/>
            <ac:spMk id="8" creationId="{1FD16905-8920-42A1-82CF-C9A042B3EDE1}"/>
          </ac:spMkLst>
        </pc:spChg>
        <pc:spChg chg="add del">
          <ac:chgData name="Niv Ben avraham" userId="9e59889b-3a26-47a8-b736-b2564a2d50c4" providerId="ADAL" clId="{09E6DE01-40F4-4FCA-BE79-BFB634160549}" dt="2021-01-03T15:59:01.182" v="399"/>
          <ac:spMkLst>
            <pc:docMk/>
            <pc:sldMk cId="235480563" sldId="303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3T15:46:08.177" v="312" actId="207"/>
          <ac:spMkLst>
            <pc:docMk/>
            <pc:sldMk cId="235480563" sldId="303"/>
            <ac:spMk id="10" creationId="{6DB25809-5421-41DE-B643-9450E662EBD8}"/>
          </ac:spMkLst>
        </pc:spChg>
        <pc:spChg chg="mod">
          <ac:chgData name="Niv Ben avraham" userId="9e59889b-3a26-47a8-b736-b2564a2d50c4" providerId="ADAL" clId="{09E6DE01-40F4-4FCA-BE79-BFB634160549}" dt="2021-01-03T15:46:21.302" v="313" actId="207"/>
          <ac:spMkLst>
            <pc:docMk/>
            <pc:sldMk cId="235480563" sldId="303"/>
            <ac:spMk id="11" creationId="{E0916D12-E29D-4454-9B4F-000AB5CD8DD9}"/>
          </ac:spMkLst>
        </pc:spChg>
        <pc:spChg chg="del">
          <ac:chgData name="Niv Ben avraham" userId="9e59889b-3a26-47a8-b736-b2564a2d50c4" providerId="ADAL" clId="{09E6DE01-40F4-4FCA-BE79-BFB634160549}" dt="2021-01-03T15:52:52.301" v="358" actId="478"/>
          <ac:spMkLst>
            <pc:docMk/>
            <pc:sldMk cId="235480563" sldId="303"/>
            <ac:spMk id="13" creationId="{29E4D4E7-0A8B-4136-A4B9-EE160EC64CBA}"/>
          </ac:spMkLst>
        </pc:spChg>
        <pc:spChg chg="mod">
          <ac:chgData name="Niv Ben avraham" userId="9e59889b-3a26-47a8-b736-b2564a2d50c4" providerId="ADAL" clId="{09E6DE01-40F4-4FCA-BE79-BFB634160549}" dt="2021-01-03T15:52:58.569" v="359" actId="1076"/>
          <ac:spMkLst>
            <pc:docMk/>
            <pc:sldMk cId="235480563" sldId="303"/>
            <ac:spMk id="14" creationId="{02C0C309-535A-4DB8-8AFE-22535610D217}"/>
          </ac:spMkLst>
        </pc:spChg>
        <pc:spChg chg="mod">
          <ac:chgData name="Niv Ben avraham" userId="9e59889b-3a26-47a8-b736-b2564a2d50c4" providerId="ADAL" clId="{09E6DE01-40F4-4FCA-BE79-BFB634160549}" dt="2021-01-03T15:52:58.569" v="359" actId="1076"/>
          <ac:spMkLst>
            <pc:docMk/>
            <pc:sldMk cId="235480563" sldId="303"/>
            <ac:spMk id="15" creationId="{47F3A614-8979-4E47-B397-B51B19898622}"/>
          </ac:spMkLst>
        </pc:spChg>
        <pc:spChg chg="mod">
          <ac:chgData name="Niv Ben avraham" userId="9e59889b-3a26-47a8-b736-b2564a2d50c4" providerId="ADAL" clId="{09E6DE01-40F4-4FCA-BE79-BFB634160549}" dt="2021-01-03T15:52:58.569" v="359" actId="1076"/>
          <ac:spMkLst>
            <pc:docMk/>
            <pc:sldMk cId="235480563" sldId="303"/>
            <ac:spMk id="16" creationId="{A0777A0C-CC83-478A-88BC-27330AFCAE99}"/>
          </ac:spMkLst>
        </pc:spChg>
        <pc:spChg chg="add del mod">
          <ac:chgData name="Niv Ben avraham" userId="9e59889b-3a26-47a8-b736-b2564a2d50c4" providerId="ADAL" clId="{09E6DE01-40F4-4FCA-BE79-BFB634160549}" dt="2021-01-03T15:59:01.182" v="399"/>
          <ac:spMkLst>
            <pc:docMk/>
            <pc:sldMk cId="235480563" sldId="303"/>
            <ac:spMk id="17" creationId="{368984B3-BDC5-4503-BC4B-5D7760959A48}"/>
          </ac:spMkLst>
        </pc:spChg>
        <pc:spChg chg="add mod">
          <ac:chgData name="Niv Ben avraham" userId="9e59889b-3a26-47a8-b736-b2564a2d50c4" providerId="ADAL" clId="{09E6DE01-40F4-4FCA-BE79-BFB634160549}" dt="2021-01-04T06:19:14.747" v="1558"/>
          <ac:spMkLst>
            <pc:docMk/>
            <pc:sldMk cId="235480563" sldId="303"/>
            <ac:spMk id="18" creationId="{47AB9BC3-B616-42BA-938D-5F2DA3EA0945}"/>
          </ac:spMkLst>
        </pc:spChg>
        <pc:spChg chg="add mod">
          <ac:chgData name="Niv Ben avraham" userId="9e59889b-3a26-47a8-b736-b2564a2d50c4" providerId="ADAL" clId="{09E6DE01-40F4-4FCA-BE79-BFB634160549}" dt="2021-01-04T06:17:01.775" v="1537"/>
          <ac:spMkLst>
            <pc:docMk/>
            <pc:sldMk cId="235480563" sldId="303"/>
            <ac:spMk id="19" creationId="{0A56B428-AD61-432E-B585-A7310FBFBA2F}"/>
          </ac:spMkLst>
        </pc:spChg>
        <pc:spChg chg="add mod">
          <ac:chgData name="Niv Ben avraham" userId="9e59889b-3a26-47a8-b736-b2564a2d50c4" providerId="ADAL" clId="{09E6DE01-40F4-4FCA-BE79-BFB634160549}" dt="2021-01-04T06:17:45.820" v="1541"/>
          <ac:spMkLst>
            <pc:docMk/>
            <pc:sldMk cId="235480563" sldId="303"/>
            <ac:spMk id="20" creationId="{756B6485-5C70-4A9C-86E4-89164FC6A4CF}"/>
          </ac:spMkLst>
        </pc:spChg>
        <pc:spChg chg="add mod">
          <ac:chgData name="Niv Ben avraham" userId="9e59889b-3a26-47a8-b736-b2564a2d50c4" providerId="ADAL" clId="{09E6DE01-40F4-4FCA-BE79-BFB634160549}" dt="2021-01-04T06:17:37.781" v="1540"/>
          <ac:spMkLst>
            <pc:docMk/>
            <pc:sldMk cId="235480563" sldId="303"/>
            <ac:spMk id="21" creationId="{FF0DD620-6441-4F09-B4FD-7FFFF7DE88A5}"/>
          </ac:spMkLst>
        </pc:spChg>
        <pc:spChg chg="add mod">
          <ac:chgData name="Niv Ben avraham" userId="9e59889b-3a26-47a8-b736-b2564a2d50c4" providerId="ADAL" clId="{09E6DE01-40F4-4FCA-BE79-BFB634160549}" dt="2021-01-04T06:17:27.510" v="1539"/>
          <ac:spMkLst>
            <pc:docMk/>
            <pc:sldMk cId="235480563" sldId="303"/>
            <ac:spMk id="22" creationId="{03E657DA-6389-4511-BEF6-27CCD7264920}"/>
          </ac:spMkLst>
        </pc:spChg>
        <pc:spChg chg="add mod">
          <ac:chgData name="Niv Ben avraham" userId="9e59889b-3a26-47a8-b736-b2564a2d50c4" providerId="ADAL" clId="{09E6DE01-40F4-4FCA-BE79-BFB634160549}" dt="2021-01-04T06:17:14.784" v="1538"/>
          <ac:spMkLst>
            <pc:docMk/>
            <pc:sldMk cId="235480563" sldId="303"/>
            <ac:spMk id="23" creationId="{887C88EE-5FB0-4602-BD2C-6091952C016F}"/>
          </ac:spMkLst>
        </pc:spChg>
        <pc:spChg chg="add mod">
          <ac:chgData name="Niv Ben avraham" userId="9e59889b-3a26-47a8-b736-b2564a2d50c4" providerId="ADAL" clId="{09E6DE01-40F4-4FCA-BE79-BFB634160549}" dt="2021-01-04T06:16:19.164" v="1534"/>
          <ac:spMkLst>
            <pc:docMk/>
            <pc:sldMk cId="235480563" sldId="303"/>
            <ac:spMk id="24" creationId="{48CC83AF-BE4D-431B-88CC-DB1BB8A3B242}"/>
          </ac:spMkLst>
        </pc:spChg>
        <pc:spChg chg="mod">
          <ac:chgData name="Niv Ben avraham" userId="9e59889b-3a26-47a8-b736-b2564a2d50c4" providerId="ADAL" clId="{09E6DE01-40F4-4FCA-BE79-BFB634160549}" dt="2021-01-04T06:25:53.268" v="1608"/>
          <ac:spMkLst>
            <pc:docMk/>
            <pc:sldMk cId="235480563" sldId="303"/>
            <ac:spMk id="26" creationId="{B4C3215D-C09F-4476-BC80-093CD4EDA1A9}"/>
          </ac:spMkLst>
        </pc:spChg>
        <pc:spChg chg="mod">
          <ac:chgData name="Niv Ben avraham" userId="9e59889b-3a26-47a8-b736-b2564a2d50c4" providerId="ADAL" clId="{09E6DE01-40F4-4FCA-BE79-BFB634160549}" dt="2021-01-04T06:26:06.018" v="1609"/>
          <ac:spMkLst>
            <pc:docMk/>
            <pc:sldMk cId="235480563" sldId="303"/>
            <ac:spMk id="27" creationId="{FF6DD6D2-ADC3-4288-94FB-2F70564D0ABE}"/>
          </ac:spMkLst>
        </pc:spChg>
        <pc:spChg chg="mod">
          <ac:chgData name="Niv Ben avraham" userId="9e59889b-3a26-47a8-b736-b2564a2d50c4" providerId="ADAL" clId="{09E6DE01-40F4-4FCA-BE79-BFB634160549}" dt="2021-01-04T06:26:15.865" v="1610"/>
          <ac:spMkLst>
            <pc:docMk/>
            <pc:sldMk cId="235480563" sldId="303"/>
            <ac:spMk id="28" creationId="{6665887E-B23C-4151-88AE-56B1A234735D}"/>
          </ac:spMkLst>
        </pc:spChg>
        <pc:spChg chg="mod">
          <ac:chgData name="Niv Ben avraham" userId="9e59889b-3a26-47a8-b736-b2564a2d50c4" providerId="ADAL" clId="{09E6DE01-40F4-4FCA-BE79-BFB634160549}" dt="2021-01-03T16:21:15.408" v="584" actId="207"/>
          <ac:spMkLst>
            <pc:docMk/>
            <pc:sldMk cId="235480563" sldId="303"/>
            <ac:spMk id="29" creationId="{D236D4B5-DB52-4B4A-8906-2FA8E075DED3}"/>
          </ac:spMkLst>
        </pc:spChg>
        <pc:spChg chg="mod">
          <ac:chgData name="Niv Ben avraham" userId="9e59889b-3a26-47a8-b736-b2564a2d50c4" providerId="ADAL" clId="{09E6DE01-40F4-4FCA-BE79-BFB634160549}" dt="2021-01-04T06:26:25.240" v="1611"/>
          <ac:spMkLst>
            <pc:docMk/>
            <pc:sldMk cId="235480563" sldId="303"/>
            <ac:spMk id="30" creationId="{AA9BC4F4-9654-464A-96BA-BECA45A18544}"/>
          </ac:spMkLst>
        </pc:spChg>
        <pc:spChg chg="mod">
          <ac:chgData name="Niv Ben avraham" userId="9e59889b-3a26-47a8-b736-b2564a2d50c4" providerId="ADAL" clId="{09E6DE01-40F4-4FCA-BE79-BFB634160549}" dt="2021-01-04T06:26:32.179" v="1612"/>
          <ac:spMkLst>
            <pc:docMk/>
            <pc:sldMk cId="235480563" sldId="303"/>
            <ac:spMk id="31" creationId="{B737EB49-DB2B-4AE3-916D-7836E24D2950}"/>
          </ac:spMkLst>
        </pc:spChg>
        <pc:spChg chg="mod">
          <ac:chgData name="Niv Ben avraham" userId="9e59889b-3a26-47a8-b736-b2564a2d50c4" providerId="ADAL" clId="{09E6DE01-40F4-4FCA-BE79-BFB634160549}" dt="2021-01-04T06:26:39.067" v="1613"/>
          <ac:spMkLst>
            <pc:docMk/>
            <pc:sldMk cId="235480563" sldId="303"/>
            <ac:spMk id="32" creationId="{82951757-F7B5-4392-BA32-BFCE5231EDAE}"/>
          </ac:spMkLst>
        </pc:spChg>
        <pc:spChg chg="mod">
          <ac:chgData name="Niv Ben avraham" userId="9e59889b-3a26-47a8-b736-b2564a2d50c4" providerId="ADAL" clId="{09E6DE01-40F4-4FCA-BE79-BFB634160549}" dt="2021-01-04T06:26:46.085" v="1614"/>
          <ac:spMkLst>
            <pc:docMk/>
            <pc:sldMk cId="235480563" sldId="303"/>
            <ac:spMk id="33" creationId="{6AC07FDC-28CA-4E7F-A3BC-4242910F2D5A}"/>
          </ac:spMkLst>
        </pc:spChg>
        <pc:grpChg chg="add mod">
          <ac:chgData name="Niv Ben avraham" userId="9e59889b-3a26-47a8-b736-b2564a2d50c4" providerId="ADAL" clId="{09E6DE01-40F4-4FCA-BE79-BFB634160549}" dt="2021-01-03T16:10:28.995" v="549" actId="207"/>
          <ac:grpSpMkLst>
            <pc:docMk/>
            <pc:sldMk cId="235480563" sldId="303"/>
            <ac:grpSpMk id="4" creationId="{57801194-620D-488C-BD65-9C5FBBA6A0CE}"/>
          </ac:grpSpMkLst>
        </pc:grpChg>
        <pc:grpChg chg="add del">
          <ac:chgData name="Niv Ben avraham" userId="9e59889b-3a26-47a8-b736-b2564a2d50c4" providerId="ADAL" clId="{09E6DE01-40F4-4FCA-BE79-BFB634160549}" dt="2021-01-03T16:14:40.839" v="562" actId="478"/>
          <ac:grpSpMkLst>
            <pc:docMk/>
            <pc:sldMk cId="235480563" sldId="303"/>
            <ac:grpSpMk id="6" creationId="{305A13B4-CF60-4BC1-86D4-372950B474EC}"/>
          </ac:grpSpMkLst>
        </pc:grpChg>
        <pc:grpChg chg="add">
          <ac:chgData name="Niv Ben avraham" userId="9e59889b-3a26-47a8-b736-b2564a2d50c4" providerId="ADAL" clId="{09E6DE01-40F4-4FCA-BE79-BFB634160549}" dt="2021-01-03T16:14:41.264" v="563"/>
          <ac:grpSpMkLst>
            <pc:docMk/>
            <pc:sldMk cId="235480563" sldId="303"/>
            <ac:grpSpMk id="25" creationId="{AAD1CA12-ADD0-4F80-B1BC-B3A2C56A375A}"/>
          </ac:grpSpMkLst>
        </pc:grpChg>
        <pc:picChg chg="add del">
          <ac:chgData name="Niv Ben avraham" userId="9e59889b-3a26-47a8-b736-b2564a2d50c4" providerId="ADAL" clId="{09E6DE01-40F4-4FCA-BE79-BFB634160549}" dt="2021-01-03T16:02:46.701" v="481" actId="478"/>
          <ac:picMkLst>
            <pc:docMk/>
            <pc:sldMk cId="235480563" sldId="303"/>
            <ac:picMk id="5" creationId="{7E22CE6D-0A60-46B9-9E94-A8DACE427585}"/>
          </ac:picMkLst>
        </pc:picChg>
      </pc:sldChg>
      <pc:sldChg chg="addSp delSp modSp modTransition">
        <pc:chgData name="Niv Ben avraham" userId="9e59889b-3a26-47a8-b736-b2564a2d50c4" providerId="ADAL" clId="{09E6DE01-40F4-4FCA-BE79-BFB634160549}" dt="2021-01-04T17:19:36.838" v="1864" actId="208"/>
        <pc:sldMkLst>
          <pc:docMk/>
          <pc:sldMk cId="1753596853" sldId="304"/>
        </pc:sldMkLst>
        <pc:spChg chg="del">
          <ac:chgData name="Niv Ben avraham" userId="9e59889b-3a26-47a8-b736-b2564a2d50c4" providerId="ADAL" clId="{09E6DE01-40F4-4FCA-BE79-BFB634160549}" dt="2021-01-04T17:14:13.946" v="1790" actId="478"/>
          <ac:spMkLst>
            <pc:docMk/>
            <pc:sldMk cId="1753596853" sldId="304"/>
            <ac:spMk id="2" creationId="{2BB0C90B-CEDB-43CB-8D74-84D80D59B0DD}"/>
          </ac:spMkLst>
        </pc:spChg>
        <pc:spChg chg="add del mod">
          <ac:chgData name="Niv Ben avraham" userId="9e59889b-3a26-47a8-b736-b2564a2d50c4" providerId="ADAL" clId="{09E6DE01-40F4-4FCA-BE79-BFB634160549}" dt="2021-01-04T17:14:18.629" v="1791" actId="478"/>
          <ac:spMkLst>
            <pc:docMk/>
            <pc:sldMk cId="1753596853" sldId="304"/>
            <ac:spMk id="7" creationId="{D4C96877-028E-48A3-88ED-C8F258E0CEB0}"/>
          </ac:spMkLst>
        </pc:spChg>
        <pc:spChg chg="del">
          <ac:chgData name="Niv Ben avraham" userId="9e59889b-3a26-47a8-b736-b2564a2d50c4" providerId="ADAL" clId="{09E6DE01-40F4-4FCA-BE79-BFB634160549}" dt="2021-01-03T19:18:25.696" v="1142"/>
          <ac:spMkLst>
            <pc:docMk/>
            <pc:sldMk cId="1753596853" sldId="304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3T15:53:52.250" v="368" actId="207"/>
          <ac:spMkLst>
            <pc:docMk/>
            <pc:sldMk cId="1753596853" sldId="304"/>
            <ac:spMk id="20" creationId="{2903BCD0-2855-48CC-8932-ED124354E58B}"/>
          </ac:spMkLst>
        </pc:spChg>
        <pc:spChg chg="del">
          <ac:chgData name="Niv Ben avraham" userId="9e59889b-3a26-47a8-b736-b2564a2d50c4" providerId="ADAL" clId="{09E6DE01-40F4-4FCA-BE79-BFB634160549}" dt="2021-01-04T06:27:35.148" v="1635" actId="478"/>
          <ac:spMkLst>
            <pc:docMk/>
            <pc:sldMk cId="1753596853" sldId="304"/>
            <ac:spMk id="25" creationId="{E3EC2BA9-DB54-48EB-9969-4BB53E18E8B4}"/>
          </ac:spMkLst>
        </pc:spChg>
        <pc:spChg chg="mod">
          <ac:chgData name="Niv Ben avraham" userId="9e59889b-3a26-47a8-b736-b2564a2d50c4" providerId="ADAL" clId="{09E6DE01-40F4-4FCA-BE79-BFB634160549}" dt="2021-01-04T17:16:23.309" v="1820" actId="1076"/>
          <ac:spMkLst>
            <pc:docMk/>
            <pc:sldMk cId="1753596853" sldId="304"/>
            <ac:spMk id="27" creationId="{1E0A998B-7599-43A7-BB6B-CEC827A7EB1D}"/>
          </ac:spMkLst>
        </pc:spChg>
        <pc:spChg chg="mod">
          <ac:chgData name="Niv Ben avraham" userId="9e59889b-3a26-47a8-b736-b2564a2d50c4" providerId="ADAL" clId="{09E6DE01-40F4-4FCA-BE79-BFB634160549}" dt="2021-01-04T17:16:19.788" v="1818" actId="1076"/>
          <ac:spMkLst>
            <pc:docMk/>
            <pc:sldMk cId="1753596853" sldId="304"/>
            <ac:spMk id="31" creationId="{84997E24-4D14-42E8-920F-637F44D730F0}"/>
          </ac:spMkLst>
        </pc:spChg>
        <pc:spChg chg="add mod">
          <ac:chgData name="Niv Ben avraham" userId="9e59889b-3a26-47a8-b736-b2564a2d50c4" providerId="ADAL" clId="{09E6DE01-40F4-4FCA-BE79-BFB634160549}" dt="2021-01-04T17:14:26.172" v="1793" actId="1076"/>
          <ac:spMkLst>
            <pc:docMk/>
            <pc:sldMk cId="1753596853" sldId="304"/>
            <ac:spMk id="35" creationId="{6450BBBB-1E2C-443F-A451-29B9B53B008E}"/>
          </ac:spMkLst>
        </pc:spChg>
        <pc:spChg chg="add mod">
          <ac:chgData name="Niv Ben avraham" userId="9e59889b-3a26-47a8-b736-b2564a2d50c4" providerId="ADAL" clId="{09E6DE01-40F4-4FCA-BE79-BFB634160549}" dt="2021-01-04T17:16:10.027" v="1810" actId="1076"/>
          <ac:spMkLst>
            <pc:docMk/>
            <pc:sldMk cId="1753596853" sldId="304"/>
            <ac:spMk id="36" creationId="{1122660E-98D9-4591-9C6A-16E127688402}"/>
          </ac:spMkLst>
        </pc:spChg>
        <pc:spChg chg="add mod">
          <ac:chgData name="Niv Ben avraham" userId="9e59889b-3a26-47a8-b736-b2564a2d50c4" providerId="ADAL" clId="{09E6DE01-40F4-4FCA-BE79-BFB634160549}" dt="2021-01-04T17:19:36.838" v="1864" actId="208"/>
          <ac:spMkLst>
            <pc:docMk/>
            <pc:sldMk cId="1753596853" sldId="304"/>
            <ac:spMk id="40" creationId="{554DF9F4-DA12-49CD-B809-162C634C6FC3}"/>
          </ac:spMkLst>
        </pc:spChg>
        <pc:spChg chg="add mod">
          <ac:chgData name="Niv Ben avraham" userId="9e59889b-3a26-47a8-b736-b2564a2d50c4" providerId="ADAL" clId="{09E6DE01-40F4-4FCA-BE79-BFB634160549}" dt="2021-01-04T17:16:39.798" v="1829" actId="571"/>
          <ac:spMkLst>
            <pc:docMk/>
            <pc:sldMk cId="1753596853" sldId="304"/>
            <ac:spMk id="42" creationId="{D97F8DB1-07EF-4769-B4E1-8D1035080B0A}"/>
          </ac:spMkLst>
        </pc:spChg>
        <pc:spChg chg="add del mod">
          <ac:chgData name="Niv Ben avraham" userId="9e59889b-3a26-47a8-b736-b2564a2d50c4" providerId="ADAL" clId="{09E6DE01-40F4-4FCA-BE79-BFB634160549}" dt="2021-01-04T06:18:22.120" v="1549" actId="478"/>
          <ac:spMkLst>
            <pc:docMk/>
            <pc:sldMk cId="1753596853" sldId="304"/>
            <ac:spMk id="44" creationId="{510B2234-B99D-4C95-BF54-8E37D71E8186}"/>
          </ac:spMkLst>
        </pc:spChg>
        <pc:spChg chg="mod">
          <ac:chgData name="Niv Ben avraham" userId="9e59889b-3a26-47a8-b736-b2564a2d50c4" providerId="ADAL" clId="{09E6DE01-40F4-4FCA-BE79-BFB634160549}" dt="2021-01-04T17:16:35.526" v="1825" actId="1076"/>
          <ac:spMkLst>
            <pc:docMk/>
            <pc:sldMk cId="1753596853" sldId="304"/>
            <ac:spMk id="50" creationId="{D30E3FDB-346C-45C9-8640-600D339F4B9C}"/>
          </ac:spMkLst>
        </pc:spChg>
        <pc:spChg chg="mod">
          <ac:chgData name="Niv Ben avraham" userId="9e59889b-3a26-47a8-b736-b2564a2d50c4" providerId="ADAL" clId="{09E6DE01-40F4-4FCA-BE79-BFB634160549}" dt="2021-01-04T17:16:37.684" v="1827" actId="1076"/>
          <ac:spMkLst>
            <pc:docMk/>
            <pc:sldMk cId="1753596853" sldId="304"/>
            <ac:spMk id="55" creationId="{20DA4C6E-97A1-4A2A-8C1C-3F235BE5E2E5}"/>
          </ac:spMkLst>
        </pc:spChg>
        <pc:grpChg chg="add del">
          <ac:chgData name="Niv Ben avraham" userId="9e59889b-3a26-47a8-b736-b2564a2d50c4" providerId="ADAL" clId="{09E6DE01-40F4-4FCA-BE79-BFB634160549}" dt="2021-01-03T15:53:46.220" v="366" actId="478"/>
          <ac:grpSpMkLst>
            <pc:docMk/>
            <pc:sldMk cId="1753596853" sldId="304"/>
            <ac:grpSpMk id="6" creationId="{B578FCEC-120D-49C7-AF0C-976891B68FDB}"/>
          </ac:grpSpMkLst>
        </pc:grpChg>
        <pc:grpChg chg="add del">
          <ac:chgData name="Niv Ben avraham" userId="9e59889b-3a26-47a8-b736-b2564a2d50c4" providerId="ADAL" clId="{09E6DE01-40F4-4FCA-BE79-BFB634160549}" dt="2021-01-04T06:27:38.255" v="1636" actId="478"/>
          <ac:grpSpMkLst>
            <pc:docMk/>
            <pc:sldMk cId="1753596853" sldId="304"/>
            <ac:grpSpMk id="17" creationId="{DA9506AC-BB2D-4E6D-AA76-3529E767DC4B}"/>
          </ac:grpSpMkLst>
        </pc:grpChg>
        <pc:grpChg chg="add mod">
          <ac:chgData name="Niv Ben avraham" userId="9e59889b-3a26-47a8-b736-b2564a2d50c4" providerId="ADAL" clId="{09E6DE01-40F4-4FCA-BE79-BFB634160549}" dt="2021-01-04T17:16:27.510" v="1821" actId="1076"/>
          <ac:grpSpMkLst>
            <pc:docMk/>
            <pc:sldMk cId="1753596853" sldId="304"/>
            <ac:grpSpMk id="26" creationId="{011C099C-39A7-411B-A409-A14218E8F4A2}"/>
          </ac:grpSpMkLst>
        </pc:grpChg>
        <pc:grpChg chg="add del mod">
          <ac:chgData name="Niv Ben avraham" userId="9e59889b-3a26-47a8-b736-b2564a2d50c4" providerId="ADAL" clId="{09E6DE01-40F4-4FCA-BE79-BFB634160549}" dt="2021-01-03T16:06:35.723" v="518" actId="478"/>
          <ac:grpSpMkLst>
            <pc:docMk/>
            <pc:sldMk cId="1753596853" sldId="304"/>
            <ac:grpSpMk id="35" creationId="{46F5F1D5-9093-41FC-86B7-BCF0004D4C7F}"/>
          </ac:grpSpMkLst>
        </pc:grpChg>
        <pc:grpChg chg="add del">
          <ac:chgData name="Niv Ben avraham" userId="9e59889b-3a26-47a8-b736-b2564a2d50c4" providerId="ADAL" clId="{09E6DE01-40F4-4FCA-BE79-BFB634160549}" dt="2021-01-04T06:27:41.598" v="1640"/>
          <ac:grpSpMkLst>
            <pc:docMk/>
            <pc:sldMk cId="1753596853" sldId="304"/>
            <ac:grpSpMk id="37" creationId="{F56E0266-DB4C-40F1-B869-28359BAC821C}"/>
          </ac:grpSpMkLst>
        </pc:grpChg>
        <pc:grpChg chg="add mod">
          <ac:chgData name="Niv Ben avraham" userId="9e59889b-3a26-47a8-b736-b2564a2d50c4" providerId="ADAL" clId="{09E6DE01-40F4-4FCA-BE79-BFB634160549}" dt="2021-01-04T17:16:45.917" v="1830" actId="1076"/>
          <ac:grpSpMkLst>
            <pc:docMk/>
            <pc:sldMk cId="1753596853" sldId="304"/>
            <ac:grpSpMk id="47" creationId="{8887D610-4F46-4585-B874-7B07A94BF889}"/>
          </ac:grpSpMkLst>
        </pc:grpChg>
        <pc:picChg chg="add mod">
          <ac:chgData name="Niv Ben avraham" userId="9e59889b-3a26-47a8-b736-b2564a2d50c4" providerId="ADAL" clId="{09E6DE01-40F4-4FCA-BE79-BFB634160549}" dt="2021-01-04T17:14:29.867" v="1795" actId="1076"/>
          <ac:picMkLst>
            <pc:docMk/>
            <pc:sldMk cId="1753596853" sldId="304"/>
            <ac:picMk id="3" creationId="{6207C7D6-935B-45E7-91C0-8759588F1752}"/>
          </ac:picMkLst>
        </pc:picChg>
        <pc:picChg chg="add mod">
          <ac:chgData name="Niv Ben avraham" userId="9e59889b-3a26-47a8-b736-b2564a2d50c4" providerId="ADAL" clId="{09E6DE01-40F4-4FCA-BE79-BFB634160549}" dt="2021-01-04T17:14:30.877" v="1796" actId="1076"/>
          <ac:picMkLst>
            <pc:docMk/>
            <pc:sldMk cId="1753596853" sldId="304"/>
            <ac:picMk id="4" creationId="{1DD0ACA9-F321-46DB-84B7-FD0CAD10941C}"/>
          </ac:picMkLst>
        </pc:picChg>
        <pc:picChg chg="add del mod">
          <ac:chgData name="Niv Ben avraham" userId="9e59889b-3a26-47a8-b736-b2564a2d50c4" providerId="ADAL" clId="{09E6DE01-40F4-4FCA-BE79-BFB634160549}" dt="2021-01-04T17:13:47.697" v="1783" actId="478"/>
          <ac:picMkLst>
            <pc:docMk/>
            <pc:sldMk cId="1753596853" sldId="304"/>
            <ac:picMk id="5" creationId="{7E22CE6D-0A60-46B9-9E94-A8DACE427585}"/>
          </ac:picMkLst>
        </pc:picChg>
        <pc:picChg chg="add del ord">
          <ac:chgData name="Niv Ben avraham" userId="9e59889b-3a26-47a8-b736-b2564a2d50c4" providerId="ADAL" clId="{09E6DE01-40F4-4FCA-BE79-BFB634160549}" dt="2021-01-04T17:11:33.490" v="1779"/>
          <ac:picMkLst>
            <pc:docMk/>
            <pc:sldMk cId="1753596853" sldId="304"/>
            <ac:picMk id="37" creationId="{D8B88058-72FF-4B8E-B44E-2B14EE48E8BE}"/>
          </ac:picMkLst>
        </pc:picChg>
        <pc:picChg chg="add del mod ord">
          <ac:chgData name="Niv Ben avraham" userId="9e59889b-3a26-47a8-b736-b2564a2d50c4" providerId="ADAL" clId="{09E6DE01-40F4-4FCA-BE79-BFB634160549}" dt="2021-01-04T17:16:17.137" v="1816" actId="1076"/>
          <ac:picMkLst>
            <pc:docMk/>
            <pc:sldMk cId="1753596853" sldId="304"/>
            <ac:picMk id="38" creationId="{09E88926-48F4-4DD8-BAEA-E33CF5CD79A5}"/>
          </ac:picMkLst>
        </pc:picChg>
        <pc:picChg chg="add del">
          <ac:chgData name="Niv Ben avraham" userId="9e59889b-3a26-47a8-b736-b2564a2d50c4" providerId="ADAL" clId="{09E6DE01-40F4-4FCA-BE79-BFB634160549}" dt="2021-01-04T17:14:37.681" v="1798"/>
          <ac:picMkLst>
            <pc:docMk/>
            <pc:sldMk cId="1753596853" sldId="304"/>
            <ac:picMk id="39" creationId="{3B75BC1D-F399-41EA-9FA8-64F8C24B62E4}"/>
          </ac:picMkLst>
        </pc:picChg>
        <pc:picChg chg="add mod">
          <ac:chgData name="Niv Ben avraham" userId="9e59889b-3a26-47a8-b736-b2564a2d50c4" providerId="ADAL" clId="{09E6DE01-40F4-4FCA-BE79-BFB634160549}" dt="2021-01-04T17:16:32.727" v="1823" actId="571"/>
          <ac:picMkLst>
            <pc:docMk/>
            <pc:sldMk cId="1753596853" sldId="304"/>
            <ac:picMk id="41" creationId="{4F7AFB98-F8E4-4FF6-89D6-39085CC0C64D}"/>
          </ac:picMkLst>
        </pc:picChg>
      </pc:sldChg>
      <pc:sldChg chg="addSp delSp modSp">
        <pc:chgData name="Niv Ben avraham" userId="9e59889b-3a26-47a8-b736-b2564a2d50c4" providerId="ADAL" clId="{09E6DE01-40F4-4FCA-BE79-BFB634160549}" dt="2021-01-04T18:10:51.239" v="1978" actId="1076"/>
        <pc:sldMkLst>
          <pc:docMk/>
          <pc:sldMk cId="917108348" sldId="305"/>
        </pc:sldMkLst>
        <pc:spChg chg="mod">
          <ac:chgData name="Niv Ben avraham" userId="9e59889b-3a26-47a8-b736-b2564a2d50c4" providerId="ADAL" clId="{09E6DE01-40F4-4FCA-BE79-BFB634160549}" dt="2021-01-03T16:13:45.873" v="554" actId="208"/>
          <ac:spMkLst>
            <pc:docMk/>
            <pc:sldMk cId="917108348" sldId="305"/>
            <ac:spMk id="7" creationId="{C7CB433C-16E6-4924-91EC-6AAA42F7CD24}"/>
          </ac:spMkLst>
        </pc:spChg>
        <pc:spChg chg="mod">
          <ac:chgData name="Niv Ben avraham" userId="9e59889b-3a26-47a8-b736-b2564a2d50c4" providerId="ADAL" clId="{09E6DE01-40F4-4FCA-BE79-BFB634160549}" dt="2021-01-03T16:13:45.873" v="554" actId="208"/>
          <ac:spMkLst>
            <pc:docMk/>
            <pc:sldMk cId="917108348" sldId="305"/>
            <ac:spMk id="8" creationId="{9D5C0403-4E52-444F-816C-7D405AABD576}"/>
          </ac:spMkLst>
        </pc:spChg>
        <pc:spChg chg="del">
          <ac:chgData name="Niv Ben avraham" userId="9e59889b-3a26-47a8-b736-b2564a2d50c4" providerId="ADAL" clId="{09E6DE01-40F4-4FCA-BE79-BFB634160549}" dt="2021-01-03T19:06:21.974" v="1080"/>
          <ac:spMkLst>
            <pc:docMk/>
            <pc:sldMk cId="917108348" sldId="305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3T16:13:45.873" v="554" actId="208"/>
          <ac:spMkLst>
            <pc:docMk/>
            <pc:sldMk cId="917108348" sldId="305"/>
            <ac:spMk id="10" creationId="{E0E76890-AA59-4BCB-94C7-551F6953FD3C}"/>
          </ac:spMkLst>
        </pc:spChg>
        <pc:spChg chg="mod">
          <ac:chgData name="Niv Ben avraham" userId="9e59889b-3a26-47a8-b736-b2564a2d50c4" providerId="ADAL" clId="{09E6DE01-40F4-4FCA-BE79-BFB634160549}" dt="2021-01-04T06:20:07.123" v="1559"/>
          <ac:spMkLst>
            <pc:docMk/>
            <pc:sldMk cId="917108348" sldId="305"/>
            <ac:spMk id="11" creationId="{D0D06AE8-840D-47A6-B619-433A61D6E541}"/>
          </ac:spMkLst>
        </pc:spChg>
        <pc:spChg chg="mod">
          <ac:chgData name="Niv Ben avraham" userId="9e59889b-3a26-47a8-b736-b2564a2d50c4" providerId="ADAL" clId="{09E6DE01-40F4-4FCA-BE79-BFB634160549}" dt="2021-01-03T15:47:47.269" v="324" actId="207"/>
          <ac:spMkLst>
            <pc:docMk/>
            <pc:sldMk cId="917108348" sldId="305"/>
            <ac:spMk id="12" creationId="{6A38A009-DD85-4F83-9316-C3D7B669FD94}"/>
          </ac:spMkLst>
        </pc:spChg>
        <pc:spChg chg="del">
          <ac:chgData name="Niv Ben avraham" userId="9e59889b-3a26-47a8-b736-b2564a2d50c4" providerId="ADAL" clId="{09E6DE01-40F4-4FCA-BE79-BFB634160549}" dt="2021-01-03T15:50:29.993" v="339" actId="478"/>
          <ac:spMkLst>
            <pc:docMk/>
            <pc:sldMk cId="917108348" sldId="305"/>
            <ac:spMk id="13" creationId="{A98D82A2-A03B-4119-BCA1-61E762AD70D4}"/>
          </ac:spMkLst>
        </pc:spChg>
        <pc:spChg chg="mod">
          <ac:chgData name="Niv Ben avraham" userId="9e59889b-3a26-47a8-b736-b2564a2d50c4" providerId="ADAL" clId="{09E6DE01-40F4-4FCA-BE79-BFB634160549}" dt="2021-01-03T16:13:45.873" v="554" actId="208"/>
          <ac:spMkLst>
            <pc:docMk/>
            <pc:sldMk cId="917108348" sldId="305"/>
            <ac:spMk id="14" creationId="{393ED3CF-5A73-46C5-A43D-D07F279F2BF7}"/>
          </ac:spMkLst>
        </pc:spChg>
        <pc:spChg chg="mod">
          <ac:chgData name="Niv Ben avraham" userId="9e59889b-3a26-47a8-b736-b2564a2d50c4" providerId="ADAL" clId="{09E6DE01-40F4-4FCA-BE79-BFB634160549}" dt="2021-01-03T16:13:45.873" v="554" actId="208"/>
          <ac:spMkLst>
            <pc:docMk/>
            <pc:sldMk cId="917108348" sldId="305"/>
            <ac:spMk id="15" creationId="{371721E8-3680-419F-BFFF-CD2475288B4D}"/>
          </ac:spMkLst>
        </pc:spChg>
        <pc:spChg chg="mod">
          <ac:chgData name="Niv Ben avraham" userId="9e59889b-3a26-47a8-b736-b2564a2d50c4" providerId="ADAL" clId="{09E6DE01-40F4-4FCA-BE79-BFB634160549}" dt="2021-01-03T16:13:45.873" v="554" actId="208"/>
          <ac:spMkLst>
            <pc:docMk/>
            <pc:sldMk cId="917108348" sldId="305"/>
            <ac:spMk id="16" creationId="{81BD853F-895E-4F1B-A872-E91FA7212FF7}"/>
          </ac:spMkLst>
        </pc:spChg>
        <pc:spChg chg="mod">
          <ac:chgData name="Niv Ben avraham" userId="9e59889b-3a26-47a8-b736-b2564a2d50c4" providerId="ADAL" clId="{09E6DE01-40F4-4FCA-BE79-BFB634160549}" dt="2021-01-04T06:38:39.269" v="1714" actId="207"/>
          <ac:spMkLst>
            <pc:docMk/>
            <pc:sldMk cId="917108348" sldId="305"/>
            <ac:spMk id="29" creationId="{E667D605-DA71-4CBC-8E9C-469A3DD07944}"/>
          </ac:spMkLst>
        </pc:spChg>
        <pc:spChg chg="mod">
          <ac:chgData name="Niv Ben avraham" userId="9e59889b-3a26-47a8-b736-b2564a2d50c4" providerId="ADAL" clId="{09E6DE01-40F4-4FCA-BE79-BFB634160549}" dt="2021-01-04T06:38:50.655" v="1715" actId="207"/>
          <ac:spMkLst>
            <pc:docMk/>
            <pc:sldMk cId="917108348" sldId="305"/>
            <ac:spMk id="31" creationId="{06227BD7-7470-4971-A1A1-ACAE71E72608}"/>
          </ac:spMkLst>
        </pc:spChg>
        <pc:grpChg chg="add del mod">
          <ac:chgData name="Niv Ben avraham" userId="9e59889b-3a26-47a8-b736-b2564a2d50c4" providerId="ADAL" clId="{09E6DE01-40F4-4FCA-BE79-BFB634160549}" dt="2021-01-04T06:38:30.253" v="1710" actId="478"/>
          <ac:grpSpMkLst>
            <pc:docMk/>
            <pc:sldMk cId="917108348" sldId="305"/>
            <ac:grpSpMk id="6" creationId="{A40A90F0-7CF7-4FC3-B020-3B77B96909D3}"/>
          </ac:grpSpMkLst>
        </pc:grpChg>
        <pc:grpChg chg="add del">
          <ac:chgData name="Niv Ben avraham" userId="9e59889b-3a26-47a8-b736-b2564a2d50c4" providerId="ADAL" clId="{09E6DE01-40F4-4FCA-BE79-BFB634160549}" dt="2021-01-04T06:38:32.779" v="1712"/>
          <ac:grpSpMkLst>
            <pc:docMk/>
            <pc:sldMk cId="917108348" sldId="305"/>
            <ac:grpSpMk id="17" creationId="{6E1E8CDA-62A6-4995-B5BD-D4FA24C147B1}"/>
          </ac:grpSpMkLst>
        </pc:grpChg>
        <pc:grpChg chg="add">
          <ac:chgData name="Niv Ben avraham" userId="9e59889b-3a26-47a8-b736-b2564a2d50c4" providerId="ADAL" clId="{09E6DE01-40F4-4FCA-BE79-BFB634160549}" dt="2021-01-04T06:38:32.802" v="1713"/>
          <ac:grpSpMkLst>
            <pc:docMk/>
            <pc:sldMk cId="917108348" sldId="305"/>
            <ac:grpSpMk id="26" creationId="{0148910E-C707-4E24-9866-837F2A0D0F32}"/>
          </ac:grpSpMkLst>
        </pc:grpChg>
        <pc:picChg chg="add mod">
          <ac:chgData name="Niv Ben avraham" userId="9e59889b-3a26-47a8-b736-b2564a2d50c4" providerId="ADAL" clId="{09E6DE01-40F4-4FCA-BE79-BFB634160549}" dt="2021-01-04T18:10:51.239" v="1978" actId="1076"/>
          <ac:picMkLst>
            <pc:docMk/>
            <pc:sldMk cId="917108348" sldId="305"/>
            <ac:picMk id="3" creationId="{390C9283-BE14-495B-A4D9-F33ED84D5A0E}"/>
          </ac:picMkLst>
        </pc:picChg>
        <pc:picChg chg="add mod">
          <ac:chgData name="Niv Ben avraham" userId="9e59889b-3a26-47a8-b736-b2564a2d50c4" providerId="ADAL" clId="{09E6DE01-40F4-4FCA-BE79-BFB634160549}" dt="2021-01-03T19:07:00.623" v="1093" actId="1076"/>
          <ac:picMkLst>
            <pc:docMk/>
            <pc:sldMk cId="917108348" sldId="305"/>
            <ac:picMk id="4" creationId="{4527DD36-2DA2-4A7A-B52A-6E59E61870F3}"/>
          </ac:picMkLst>
        </pc:picChg>
      </pc:sldChg>
      <pc:sldChg chg="del">
        <pc:chgData name="Niv Ben avraham" userId="9e59889b-3a26-47a8-b736-b2564a2d50c4" providerId="ADAL" clId="{09E6DE01-40F4-4FCA-BE79-BFB634160549}" dt="2021-01-03T15:43:37.939" v="296" actId="2696"/>
        <pc:sldMkLst>
          <pc:docMk/>
          <pc:sldMk cId="1602915390" sldId="306"/>
        </pc:sldMkLst>
      </pc:sldChg>
      <pc:sldChg chg="modSp">
        <pc:chgData name="Niv Ben avraham" userId="9e59889b-3a26-47a8-b736-b2564a2d50c4" providerId="ADAL" clId="{09E6DE01-40F4-4FCA-BE79-BFB634160549}" dt="2021-01-03T18:08:04.498" v="623" actId="20577"/>
        <pc:sldMkLst>
          <pc:docMk/>
          <pc:sldMk cId="2702364031" sldId="307"/>
        </pc:sldMkLst>
        <pc:spChg chg="mod">
          <ac:chgData name="Niv Ben avraham" userId="9e59889b-3a26-47a8-b736-b2564a2d50c4" providerId="ADAL" clId="{09E6DE01-40F4-4FCA-BE79-BFB634160549}" dt="2021-01-03T18:08:04.498" v="623" actId="20577"/>
          <ac:spMkLst>
            <pc:docMk/>
            <pc:sldMk cId="2702364031" sldId="307"/>
            <ac:spMk id="9" creationId="{25485696-9B6B-4C00-80B8-3223C06604DA}"/>
          </ac:spMkLst>
        </pc:spChg>
      </pc:sldChg>
      <pc:sldChg chg="addSp delSp modSp modTransition">
        <pc:chgData name="Niv Ben avraham" userId="9e59889b-3a26-47a8-b736-b2564a2d50c4" providerId="ADAL" clId="{09E6DE01-40F4-4FCA-BE79-BFB634160549}" dt="2021-01-04T18:16:42.965" v="1980" actId="20577"/>
        <pc:sldMkLst>
          <pc:docMk/>
          <pc:sldMk cId="1875009154" sldId="308"/>
        </pc:sldMkLst>
        <pc:spChg chg="mod">
          <ac:chgData name="Niv Ben avraham" userId="9e59889b-3a26-47a8-b736-b2564a2d50c4" providerId="ADAL" clId="{09E6DE01-40F4-4FCA-BE79-BFB634160549}" dt="2021-01-04T06:25:09.946" v="1606"/>
          <ac:spMkLst>
            <pc:docMk/>
            <pc:sldMk cId="1875009154" sldId="308"/>
            <ac:spMk id="8" creationId="{F1CCF019-8C3A-4C03-88A1-782A1F4991EC}"/>
          </ac:spMkLst>
        </pc:spChg>
        <pc:spChg chg="mod">
          <ac:chgData name="Niv Ben avraham" userId="9e59889b-3a26-47a8-b736-b2564a2d50c4" providerId="ADAL" clId="{09E6DE01-40F4-4FCA-BE79-BFB634160549}" dt="2021-01-04T18:16:42.965" v="1980" actId="20577"/>
          <ac:spMkLst>
            <pc:docMk/>
            <pc:sldMk cId="1875009154" sldId="308"/>
            <ac:spMk id="9" creationId="{25485696-9B6B-4C00-80B8-3223C06604DA}"/>
          </ac:spMkLst>
        </pc:spChg>
        <pc:spChg chg="del mod">
          <ac:chgData name="Niv Ben avraham" userId="9e59889b-3a26-47a8-b736-b2564a2d50c4" providerId="ADAL" clId="{09E6DE01-40F4-4FCA-BE79-BFB634160549}" dt="2021-01-03T15:51:43.861" v="348" actId="478"/>
          <ac:spMkLst>
            <pc:docMk/>
            <pc:sldMk cId="1875009154" sldId="308"/>
            <ac:spMk id="13" creationId="{A88D62DA-820E-44E8-9CDD-207880085AB6}"/>
          </ac:spMkLst>
        </pc:spChg>
        <pc:spChg chg="mod">
          <ac:chgData name="Niv Ben avraham" userId="9e59889b-3a26-47a8-b736-b2564a2d50c4" providerId="ADAL" clId="{09E6DE01-40F4-4FCA-BE79-BFB634160549}" dt="2021-01-03T15:51:53.768" v="349" actId="1076"/>
          <ac:spMkLst>
            <pc:docMk/>
            <pc:sldMk cId="1875009154" sldId="308"/>
            <ac:spMk id="14" creationId="{8D54A97E-6EE1-44E7-9897-A09960321722}"/>
          </ac:spMkLst>
        </pc:spChg>
        <pc:spChg chg="mod">
          <ac:chgData name="Niv Ben avraham" userId="9e59889b-3a26-47a8-b736-b2564a2d50c4" providerId="ADAL" clId="{09E6DE01-40F4-4FCA-BE79-BFB634160549}" dt="2021-01-03T15:51:53.768" v="349" actId="1076"/>
          <ac:spMkLst>
            <pc:docMk/>
            <pc:sldMk cId="1875009154" sldId="308"/>
            <ac:spMk id="15" creationId="{A1439B5A-0623-4E09-B3B9-246309A52E0F}"/>
          </ac:spMkLst>
        </pc:spChg>
        <pc:spChg chg="mod">
          <ac:chgData name="Niv Ben avraham" userId="9e59889b-3a26-47a8-b736-b2564a2d50c4" providerId="ADAL" clId="{09E6DE01-40F4-4FCA-BE79-BFB634160549}" dt="2021-01-03T15:51:53.768" v="349" actId="1076"/>
          <ac:spMkLst>
            <pc:docMk/>
            <pc:sldMk cId="1875009154" sldId="308"/>
            <ac:spMk id="16" creationId="{C736EFFB-70E4-4C63-BAB6-C18300480E25}"/>
          </ac:spMkLst>
        </pc:spChg>
        <pc:spChg chg="add mod">
          <ac:chgData name="Niv Ben avraham" userId="9e59889b-3a26-47a8-b736-b2564a2d50c4" providerId="ADAL" clId="{09E6DE01-40F4-4FCA-BE79-BFB634160549}" dt="2021-01-04T06:23:41.332" v="1604"/>
          <ac:spMkLst>
            <pc:docMk/>
            <pc:sldMk cId="1875009154" sldId="308"/>
            <ac:spMk id="17" creationId="{CD262647-B70A-4B82-AB7A-E2EC78AE5AF4}"/>
          </ac:spMkLst>
        </pc:spChg>
        <pc:grpChg chg="add del">
          <ac:chgData name="Niv Ben avraham" userId="9e59889b-3a26-47a8-b736-b2564a2d50c4" providerId="ADAL" clId="{09E6DE01-40F4-4FCA-BE79-BFB634160549}" dt="2021-01-04T06:31:40.344" v="1686" actId="478"/>
          <ac:grpSpMkLst>
            <pc:docMk/>
            <pc:sldMk cId="1875009154" sldId="308"/>
            <ac:grpSpMk id="6" creationId="{ECB85035-F21C-467F-AE55-1EB5BA3F4326}"/>
          </ac:grpSpMkLst>
        </pc:grpChg>
        <pc:grpChg chg="add del">
          <ac:chgData name="Niv Ben avraham" userId="9e59889b-3a26-47a8-b736-b2564a2d50c4" providerId="ADAL" clId="{09E6DE01-40F4-4FCA-BE79-BFB634160549}" dt="2021-01-04T06:31:43.039" v="1688"/>
          <ac:grpSpMkLst>
            <pc:docMk/>
            <pc:sldMk cId="1875009154" sldId="308"/>
            <ac:grpSpMk id="18" creationId="{C470D9DE-4C9B-48C6-B64A-5084F5565EB0}"/>
          </ac:grpSpMkLst>
        </pc:grpChg>
        <pc:grpChg chg="add">
          <ac:chgData name="Niv Ben avraham" userId="9e59889b-3a26-47a8-b736-b2564a2d50c4" providerId="ADAL" clId="{09E6DE01-40F4-4FCA-BE79-BFB634160549}" dt="2021-01-04T06:31:46.558" v="1689"/>
          <ac:grpSpMkLst>
            <pc:docMk/>
            <pc:sldMk cId="1875009154" sldId="308"/>
            <ac:grpSpMk id="27" creationId="{26E3B59C-5ED7-413E-ACD8-B748D55F2385}"/>
          </ac:grpSpMkLst>
        </pc:grpChg>
      </pc:sldChg>
      <pc:sldChg chg="addSp delSp modSp">
        <pc:chgData name="Niv Ben avraham" userId="9e59889b-3a26-47a8-b736-b2564a2d50c4" providerId="ADAL" clId="{09E6DE01-40F4-4FCA-BE79-BFB634160549}" dt="2021-01-04T17:24:42.863" v="1947" actId="313"/>
        <pc:sldMkLst>
          <pc:docMk/>
          <pc:sldMk cId="3359475900" sldId="309"/>
        </pc:sldMkLst>
        <pc:spChg chg="del">
          <ac:chgData name="Niv Ben avraham" userId="9e59889b-3a26-47a8-b736-b2564a2d50c4" providerId="ADAL" clId="{09E6DE01-40F4-4FCA-BE79-BFB634160549}" dt="2021-01-04T17:24:03.521" v="1940" actId="478"/>
          <ac:spMkLst>
            <pc:docMk/>
            <pc:sldMk cId="3359475900" sldId="309"/>
            <ac:spMk id="2" creationId="{1B89458D-B2C3-4B5F-86CF-C39EFAE7338E}"/>
          </ac:spMkLst>
        </pc:spChg>
        <pc:spChg chg="del">
          <ac:chgData name="Niv Ben avraham" userId="9e59889b-3a26-47a8-b736-b2564a2d50c4" providerId="ADAL" clId="{09E6DE01-40F4-4FCA-BE79-BFB634160549}" dt="2021-01-03T18:55:05.166" v="1015" actId="478"/>
          <ac:spMkLst>
            <pc:docMk/>
            <pc:sldMk cId="3359475900" sldId="309"/>
            <ac:spMk id="3" creationId="{A306DD50-219E-4881-A136-21FA26231B4F}"/>
          </ac:spMkLst>
        </pc:spChg>
        <pc:spChg chg="add del mod">
          <ac:chgData name="Niv Ben avraham" userId="9e59889b-3a26-47a8-b736-b2564a2d50c4" providerId="ADAL" clId="{09E6DE01-40F4-4FCA-BE79-BFB634160549}" dt="2021-01-04T17:24:04.870" v="1941" actId="478"/>
          <ac:spMkLst>
            <pc:docMk/>
            <pc:sldMk cId="3359475900" sldId="309"/>
            <ac:spMk id="4" creationId="{C262AF26-3842-4419-AC4F-00C301920CD6}"/>
          </ac:spMkLst>
        </pc:spChg>
        <pc:spChg chg="del">
          <ac:chgData name="Niv Ben avraham" userId="9e59889b-3a26-47a8-b736-b2564a2d50c4" providerId="ADAL" clId="{09E6DE01-40F4-4FCA-BE79-BFB634160549}" dt="2021-01-03T15:55:25.476" v="384" actId="478"/>
          <ac:spMkLst>
            <pc:docMk/>
            <pc:sldMk cId="3359475900" sldId="309"/>
            <ac:spMk id="10" creationId="{36CAD3EB-DE52-4E54-ACEA-E3671AA9E46A}"/>
          </ac:spMkLst>
        </pc:spChg>
        <pc:spChg chg="mod">
          <ac:chgData name="Niv Ben avraham" userId="9e59889b-3a26-47a8-b736-b2564a2d50c4" providerId="ADAL" clId="{09E6DE01-40F4-4FCA-BE79-BFB634160549}" dt="2021-01-03T15:55:32.911" v="385" actId="1076"/>
          <ac:spMkLst>
            <pc:docMk/>
            <pc:sldMk cId="3359475900" sldId="309"/>
            <ac:spMk id="11" creationId="{63BEA34C-03C9-424A-B1DD-D11814233DD2}"/>
          </ac:spMkLst>
        </pc:spChg>
        <pc:spChg chg="mod">
          <ac:chgData name="Niv Ben avraham" userId="9e59889b-3a26-47a8-b736-b2564a2d50c4" providerId="ADAL" clId="{09E6DE01-40F4-4FCA-BE79-BFB634160549}" dt="2021-01-03T15:55:32.911" v="385" actId="1076"/>
          <ac:spMkLst>
            <pc:docMk/>
            <pc:sldMk cId="3359475900" sldId="309"/>
            <ac:spMk id="12" creationId="{4E10B958-A565-46C1-90CF-023D054E6705}"/>
          </ac:spMkLst>
        </pc:spChg>
        <pc:spChg chg="del mod">
          <ac:chgData name="Niv Ben avraham" userId="9e59889b-3a26-47a8-b736-b2564a2d50c4" providerId="ADAL" clId="{09E6DE01-40F4-4FCA-BE79-BFB634160549}" dt="2021-01-04T06:29:49.056" v="1669" actId="478"/>
          <ac:spMkLst>
            <pc:docMk/>
            <pc:sldMk cId="3359475900" sldId="309"/>
            <ac:spMk id="13" creationId="{CEB462EC-E4E9-4B36-9A2F-2BAF6B139E67}"/>
          </ac:spMkLst>
        </pc:spChg>
        <pc:spChg chg="add mod">
          <ac:chgData name="Niv Ben avraham" userId="9e59889b-3a26-47a8-b736-b2564a2d50c4" providerId="ADAL" clId="{09E6DE01-40F4-4FCA-BE79-BFB634160549}" dt="2021-01-04T17:24:42.863" v="1947" actId="313"/>
          <ac:spMkLst>
            <pc:docMk/>
            <pc:sldMk cId="3359475900" sldId="309"/>
            <ac:spMk id="14" creationId="{BAB7634E-F852-419D-8CB3-E684EFE0FB5C}"/>
          </ac:spMkLst>
        </pc:spChg>
        <pc:spChg chg="add mod">
          <ac:chgData name="Niv Ben avraham" userId="9e59889b-3a26-47a8-b736-b2564a2d50c4" providerId="ADAL" clId="{09E6DE01-40F4-4FCA-BE79-BFB634160549}" dt="2021-01-04T17:24:29.307" v="1946" actId="20577"/>
          <ac:spMkLst>
            <pc:docMk/>
            <pc:sldMk cId="3359475900" sldId="309"/>
            <ac:spMk id="17" creationId="{675A372C-5346-42A1-A000-F2D079100142}"/>
          </ac:spMkLst>
        </pc:spChg>
        <pc:spChg chg="mod">
          <ac:chgData name="Niv Ben avraham" userId="9e59889b-3a26-47a8-b736-b2564a2d50c4" providerId="ADAL" clId="{09E6DE01-40F4-4FCA-BE79-BFB634160549}" dt="2021-01-04T06:30:02.033" v="1674" actId="207"/>
          <ac:spMkLst>
            <pc:docMk/>
            <pc:sldMk cId="3359475900" sldId="309"/>
            <ac:spMk id="28" creationId="{08B1F394-2372-402B-AC15-E040763B2283}"/>
          </ac:spMkLst>
        </pc:spChg>
        <pc:spChg chg="mod">
          <ac:chgData name="Niv Ben avraham" userId="9e59889b-3a26-47a8-b736-b2564a2d50c4" providerId="ADAL" clId="{09E6DE01-40F4-4FCA-BE79-BFB634160549}" dt="2021-01-04T06:30:07.112" v="1675" actId="207"/>
          <ac:spMkLst>
            <pc:docMk/>
            <pc:sldMk cId="3359475900" sldId="309"/>
            <ac:spMk id="32" creationId="{2BD81377-7C93-43FC-BDBC-E49C058E9742}"/>
          </ac:spMkLst>
        </pc:spChg>
        <pc:grpChg chg="add del">
          <ac:chgData name="Niv Ben avraham" userId="9e59889b-3a26-47a8-b736-b2564a2d50c4" providerId="ADAL" clId="{09E6DE01-40F4-4FCA-BE79-BFB634160549}" dt="2021-01-04T06:29:51.627" v="1670" actId="478"/>
          <ac:grpSpMkLst>
            <pc:docMk/>
            <pc:sldMk cId="3359475900" sldId="309"/>
            <ac:grpSpMk id="4" creationId="{CBDE7A08-D01C-47FA-B1C0-286633594240}"/>
          </ac:grpSpMkLst>
        </pc:grpChg>
        <pc:grpChg chg="add del">
          <ac:chgData name="Niv Ben avraham" userId="9e59889b-3a26-47a8-b736-b2564a2d50c4" providerId="ADAL" clId="{09E6DE01-40F4-4FCA-BE79-BFB634160549}" dt="2021-01-04T06:29:57.213" v="1672"/>
          <ac:grpSpMkLst>
            <pc:docMk/>
            <pc:sldMk cId="3359475900" sldId="309"/>
            <ac:grpSpMk id="15" creationId="{19FAA051-34AB-4240-A887-665514C6DEE7}"/>
          </ac:grpSpMkLst>
        </pc:grpChg>
        <pc:grpChg chg="add">
          <ac:chgData name="Niv Ben avraham" userId="9e59889b-3a26-47a8-b736-b2564a2d50c4" providerId="ADAL" clId="{09E6DE01-40F4-4FCA-BE79-BFB634160549}" dt="2021-01-04T06:29:57.228" v="1673"/>
          <ac:grpSpMkLst>
            <pc:docMk/>
            <pc:sldMk cId="3359475900" sldId="309"/>
            <ac:grpSpMk id="24" creationId="{A4AAF364-272F-4281-888F-9F46861765E5}"/>
          </ac:grpSpMkLst>
        </pc:grpChg>
        <pc:picChg chg="add mod">
          <ac:chgData name="Niv Ben avraham" userId="9e59889b-3a26-47a8-b736-b2564a2d50c4" providerId="ADAL" clId="{09E6DE01-40F4-4FCA-BE79-BFB634160549}" dt="2021-01-03T18:55:23.479" v="1024" actId="1076"/>
          <ac:picMkLst>
            <pc:docMk/>
            <pc:sldMk cId="3359475900" sldId="309"/>
            <ac:picMk id="10" creationId="{334A0E1E-1133-4944-BA9D-DCDCF021C074}"/>
          </ac:picMkLst>
        </pc:picChg>
        <pc:picChg chg="add ord">
          <ac:chgData name="Niv Ben avraham" userId="9e59889b-3a26-47a8-b736-b2564a2d50c4" providerId="ADAL" clId="{09E6DE01-40F4-4FCA-BE79-BFB634160549}" dt="2021-01-04T17:24:00.604" v="1939" actId="167"/>
          <ac:picMkLst>
            <pc:docMk/>
            <pc:sldMk cId="3359475900" sldId="309"/>
            <ac:picMk id="15" creationId="{AAA30C08-7028-49E6-B125-12AAA3F26C57}"/>
          </ac:picMkLst>
        </pc:picChg>
      </pc:sldChg>
      <pc:sldChg chg="addSp delSp modSp modTransition">
        <pc:chgData name="Niv Ben avraham" userId="9e59889b-3a26-47a8-b736-b2564a2d50c4" providerId="ADAL" clId="{09E6DE01-40F4-4FCA-BE79-BFB634160549}" dt="2021-01-04T17:10:16.736" v="1768" actId="2711"/>
        <pc:sldMkLst>
          <pc:docMk/>
          <pc:sldMk cId="2638574776" sldId="310"/>
        </pc:sldMkLst>
        <pc:spChg chg="add mod">
          <ac:chgData name="Niv Ben avraham" userId="9e59889b-3a26-47a8-b736-b2564a2d50c4" providerId="ADAL" clId="{09E6DE01-40F4-4FCA-BE79-BFB634160549}" dt="2021-01-04T17:10:16.736" v="1768" actId="2711"/>
          <ac:spMkLst>
            <pc:docMk/>
            <pc:sldMk cId="2638574776" sldId="310"/>
            <ac:spMk id="6" creationId="{FFB30C18-334F-481C-9EBA-749494DE07D8}"/>
          </ac:spMkLst>
        </pc:spChg>
        <pc:spChg chg="add mod">
          <ac:chgData name="Niv Ben avraham" userId="9e59889b-3a26-47a8-b736-b2564a2d50c4" providerId="ADAL" clId="{09E6DE01-40F4-4FCA-BE79-BFB634160549}" dt="2021-01-04T15:46:49.661" v="1716" actId="478"/>
          <ac:spMkLst>
            <pc:docMk/>
            <pc:sldMk cId="2638574776" sldId="310"/>
            <ac:spMk id="8" creationId="{4E2037DF-0473-43DD-84CB-F5DBA3F7EEF1}"/>
          </ac:spMkLst>
        </pc:spChg>
        <pc:spChg chg="del">
          <ac:chgData name="Niv Ben avraham" userId="9e59889b-3a26-47a8-b736-b2564a2d50c4" providerId="ADAL" clId="{09E6DE01-40F4-4FCA-BE79-BFB634160549}" dt="2021-01-03T19:10:41.915" v="1094"/>
          <ac:spMkLst>
            <pc:docMk/>
            <pc:sldMk cId="2638574776" sldId="310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3T16:07:57.535" v="525" actId="207"/>
          <ac:spMkLst>
            <pc:docMk/>
            <pc:sldMk cId="2638574776" sldId="310"/>
            <ac:spMk id="28" creationId="{3AC9B669-9255-4AE1-9EE5-42A159933FA5}"/>
          </ac:spMkLst>
        </pc:spChg>
        <pc:spChg chg="add del">
          <ac:chgData name="Niv Ben avraham" userId="9e59889b-3a26-47a8-b736-b2564a2d50c4" providerId="ADAL" clId="{09E6DE01-40F4-4FCA-BE79-BFB634160549}" dt="2021-01-04T06:18:07.185" v="1543" actId="478"/>
          <ac:spMkLst>
            <pc:docMk/>
            <pc:sldMk cId="2638574776" sldId="310"/>
            <ac:spMk id="35" creationId="{89C88890-9F84-468A-BC50-23CC0A1BEBD4}"/>
          </ac:spMkLst>
        </pc:spChg>
        <pc:spChg chg="mod">
          <ac:chgData name="Niv Ben avraham" userId="9e59889b-3a26-47a8-b736-b2564a2d50c4" providerId="ADAL" clId="{09E6DE01-40F4-4FCA-BE79-BFB634160549}" dt="2021-01-03T16:21:26.561" v="585" actId="207"/>
          <ac:spMkLst>
            <pc:docMk/>
            <pc:sldMk cId="2638574776" sldId="310"/>
            <ac:spMk id="40" creationId="{E9D29C93-B70B-4F77-85AF-9AF3533F31EE}"/>
          </ac:spMkLst>
        </pc:spChg>
        <pc:spChg chg="add">
          <ac:chgData name="Niv Ben avraham" userId="9e59889b-3a26-47a8-b736-b2564a2d50c4" providerId="ADAL" clId="{09E6DE01-40F4-4FCA-BE79-BFB634160549}" dt="2021-01-04T06:18:07.536" v="1544"/>
          <ac:spMkLst>
            <pc:docMk/>
            <pc:sldMk cId="2638574776" sldId="310"/>
            <ac:spMk id="45" creationId="{EF005DF1-F0E9-4065-A414-0C108E972983}"/>
          </ac:spMkLst>
        </pc:spChg>
        <pc:grpChg chg="add del">
          <ac:chgData name="Niv Ben avraham" userId="9e59889b-3a26-47a8-b736-b2564a2d50c4" providerId="ADAL" clId="{09E6DE01-40F4-4FCA-BE79-BFB634160549}" dt="2021-01-03T15:53:13.066" v="360" actId="478"/>
          <ac:grpSpMkLst>
            <pc:docMk/>
            <pc:sldMk cId="2638574776" sldId="310"/>
            <ac:grpSpMk id="6" creationId="{EB6C5386-F521-4B6C-898E-69989F17EFB6}"/>
          </ac:grpSpMkLst>
        </pc:grpChg>
        <pc:grpChg chg="add del">
          <ac:chgData name="Niv Ben avraham" userId="9e59889b-3a26-47a8-b736-b2564a2d50c4" providerId="ADAL" clId="{09E6DE01-40F4-4FCA-BE79-BFB634160549}" dt="2021-01-03T16:14:32.384" v="560" actId="478"/>
          <ac:grpSpMkLst>
            <pc:docMk/>
            <pc:sldMk cId="2638574776" sldId="310"/>
            <ac:grpSpMk id="17" creationId="{00AEA61D-5605-47F1-A532-A26F2B593A10}"/>
          </ac:grpSpMkLst>
        </pc:grpChg>
        <pc:grpChg chg="add">
          <ac:chgData name="Niv Ben avraham" userId="9e59889b-3a26-47a8-b736-b2564a2d50c4" providerId="ADAL" clId="{09E6DE01-40F4-4FCA-BE79-BFB634160549}" dt="2021-01-03T16:06:14.670" v="513"/>
          <ac:grpSpMkLst>
            <pc:docMk/>
            <pc:sldMk cId="2638574776" sldId="310"/>
            <ac:grpSpMk id="26" creationId="{61F1AA49-6881-495C-A494-979DE5E742CA}"/>
          </ac:grpSpMkLst>
        </pc:grpChg>
        <pc:grpChg chg="add del">
          <ac:chgData name="Niv Ben avraham" userId="9e59889b-3a26-47a8-b736-b2564a2d50c4" providerId="ADAL" clId="{09E6DE01-40F4-4FCA-BE79-BFB634160549}" dt="2021-01-04T06:27:02.711" v="1617" actId="478"/>
          <ac:grpSpMkLst>
            <pc:docMk/>
            <pc:sldMk cId="2638574776" sldId="310"/>
            <ac:grpSpMk id="36" creationId="{53211D91-9247-4CA1-BE7E-9421328453AD}"/>
          </ac:grpSpMkLst>
        </pc:grpChg>
        <pc:grpChg chg="add del">
          <ac:chgData name="Niv Ben avraham" userId="9e59889b-3a26-47a8-b736-b2564a2d50c4" providerId="ADAL" clId="{09E6DE01-40F4-4FCA-BE79-BFB634160549}" dt="2021-01-04T06:27:07.114" v="1621"/>
          <ac:grpSpMkLst>
            <pc:docMk/>
            <pc:sldMk cId="2638574776" sldId="310"/>
            <ac:grpSpMk id="46" creationId="{A7E1D2C4-DE21-4A4E-896E-98073E9C4FD3}"/>
          </ac:grpSpMkLst>
        </pc:grpChg>
        <pc:grpChg chg="add">
          <ac:chgData name="Niv Ben avraham" userId="9e59889b-3a26-47a8-b736-b2564a2d50c4" providerId="ADAL" clId="{09E6DE01-40F4-4FCA-BE79-BFB634160549}" dt="2021-01-04T06:27:09.705" v="1624"/>
          <ac:grpSpMkLst>
            <pc:docMk/>
            <pc:sldMk cId="2638574776" sldId="310"/>
            <ac:grpSpMk id="55" creationId="{01C9AC8D-2D41-424B-9496-F3C5CF78BD4D}"/>
          </ac:grpSpMkLst>
        </pc:grpChg>
        <pc:picChg chg="add del mod">
          <ac:chgData name="Niv Ben avraham" userId="9e59889b-3a26-47a8-b736-b2564a2d50c4" providerId="ADAL" clId="{09E6DE01-40F4-4FCA-BE79-BFB634160549}" dt="2021-01-04T15:46:49.661" v="1716" actId="478"/>
          <ac:picMkLst>
            <pc:docMk/>
            <pc:sldMk cId="2638574776" sldId="310"/>
            <ac:picMk id="3" creationId="{0F176385-8D77-4047-A0AB-215586AB4FE0}"/>
          </ac:picMkLst>
        </pc:picChg>
        <pc:picChg chg="add mod">
          <ac:chgData name="Niv Ben avraham" userId="9e59889b-3a26-47a8-b736-b2564a2d50c4" providerId="ADAL" clId="{09E6DE01-40F4-4FCA-BE79-BFB634160549}" dt="2021-01-03T19:11:04.528" v="1101" actId="14100"/>
          <ac:picMkLst>
            <pc:docMk/>
            <pc:sldMk cId="2638574776" sldId="310"/>
            <ac:picMk id="4" creationId="{FEF7DA7A-575B-4E78-AF11-92E7B9D07EB1}"/>
          </ac:picMkLst>
        </pc:picChg>
        <pc:picChg chg="mod">
          <ac:chgData name="Niv Ben avraham" userId="9e59889b-3a26-47a8-b736-b2564a2d50c4" providerId="ADAL" clId="{09E6DE01-40F4-4FCA-BE79-BFB634160549}" dt="2021-01-03T19:11:51.848" v="1108" actId="1076"/>
          <ac:picMkLst>
            <pc:docMk/>
            <pc:sldMk cId="2638574776" sldId="310"/>
            <ac:picMk id="5" creationId="{7E22CE6D-0A60-46B9-9E94-A8DACE427585}"/>
          </ac:picMkLst>
        </pc:picChg>
        <pc:picChg chg="add del">
          <ac:chgData name="Niv Ben avraham" userId="9e59889b-3a26-47a8-b736-b2564a2d50c4" providerId="ADAL" clId="{09E6DE01-40F4-4FCA-BE79-BFB634160549}" dt="2021-01-04T06:27:08.496" v="1623"/>
          <ac:picMkLst>
            <pc:docMk/>
            <pc:sldMk cId="2638574776" sldId="310"/>
            <ac:picMk id="7" creationId="{C0C1AF60-23A9-4B35-8C20-56F72AB5544C}"/>
          </ac:picMkLst>
        </pc:picChg>
        <pc:picChg chg="add mod">
          <ac:chgData name="Niv Ben avraham" userId="9e59889b-3a26-47a8-b736-b2564a2d50c4" providerId="ADAL" clId="{09E6DE01-40F4-4FCA-BE79-BFB634160549}" dt="2021-01-04T15:46:55.428" v="1720" actId="1076"/>
          <ac:picMkLst>
            <pc:docMk/>
            <pc:sldMk cId="2638574776" sldId="310"/>
            <ac:picMk id="9" creationId="{BC68D2E3-E35C-4E75-91A4-C886ADB9E953}"/>
          </ac:picMkLst>
        </pc:picChg>
      </pc:sldChg>
      <pc:sldChg chg="addSp delSp modSp modTransition">
        <pc:chgData name="Niv Ben avraham" userId="9e59889b-3a26-47a8-b736-b2564a2d50c4" providerId="ADAL" clId="{09E6DE01-40F4-4FCA-BE79-BFB634160549}" dt="2021-01-04T17:09:35.568" v="1766" actId="2711"/>
        <pc:sldMkLst>
          <pc:docMk/>
          <pc:sldMk cId="240029171" sldId="311"/>
        </pc:sldMkLst>
        <pc:spChg chg="add mod">
          <ac:chgData name="Niv Ben avraham" userId="9e59889b-3a26-47a8-b736-b2564a2d50c4" providerId="ADAL" clId="{09E6DE01-40F4-4FCA-BE79-BFB634160549}" dt="2021-01-04T17:09:35.568" v="1766" actId="2711"/>
          <ac:spMkLst>
            <pc:docMk/>
            <pc:sldMk cId="240029171" sldId="311"/>
            <ac:spMk id="4" creationId="{E2192B23-62DD-4C58-9B85-2CE33A148823}"/>
          </ac:spMkLst>
        </pc:spChg>
        <pc:spChg chg="del mod">
          <ac:chgData name="Niv Ben avraham" userId="9e59889b-3a26-47a8-b736-b2564a2d50c4" providerId="ADAL" clId="{09E6DE01-40F4-4FCA-BE79-BFB634160549}" dt="2021-01-03T19:14:14.641" v="1111"/>
          <ac:spMkLst>
            <pc:docMk/>
            <pc:sldMk cId="240029171" sldId="311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3T16:08:04.053" v="526" actId="207"/>
          <ac:spMkLst>
            <pc:docMk/>
            <pc:sldMk cId="240029171" sldId="311"/>
            <ac:spMk id="29" creationId="{DCE2A003-C41F-4B25-A471-57AAB462663B}"/>
          </ac:spMkLst>
        </pc:spChg>
        <pc:spChg chg="add del">
          <ac:chgData name="Niv Ben avraham" userId="9e59889b-3a26-47a8-b736-b2564a2d50c4" providerId="ADAL" clId="{09E6DE01-40F4-4FCA-BE79-BFB634160549}" dt="2021-01-04T06:18:10.618" v="1545" actId="478"/>
          <ac:spMkLst>
            <pc:docMk/>
            <pc:sldMk cId="240029171" sldId="311"/>
            <ac:spMk id="35" creationId="{820E7CC4-5FA1-4C41-93D1-FA98352E3303}"/>
          </ac:spMkLst>
        </pc:spChg>
        <pc:spChg chg="mod">
          <ac:chgData name="Niv Ben avraham" userId="9e59889b-3a26-47a8-b736-b2564a2d50c4" providerId="ADAL" clId="{09E6DE01-40F4-4FCA-BE79-BFB634160549}" dt="2021-01-03T16:21:36.114" v="586" actId="207"/>
          <ac:spMkLst>
            <pc:docMk/>
            <pc:sldMk cId="240029171" sldId="311"/>
            <ac:spMk id="40" creationId="{2A159B1D-3C6D-435A-9EF1-F774191C2759}"/>
          </ac:spMkLst>
        </pc:spChg>
        <pc:spChg chg="add">
          <ac:chgData name="Niv Ben avraham" userId="9e59889b-3a26-47a8-b736-b2564a2d50c4" providerId="ADAL" clId="{09E6DE01-40F4-4FCA-BE79-BFB634160549}" dt="2021-01-04T06:18:10.961" v="1546"/>
          <ac:spMkLst>
            <pc:docMk/>
            <pc:sldMk cId="240029171" sldId="311"/>
            <ac:spMk id="45" creationId="{033E1927-FF8E-43C9-8009-A128FA3AA7A6}"/>
          </ac:spMkLst>
        </pc:spChg>
        <pc:grpChg chg="add del">
          <ac:chgData name="Niv Ben avraham" userId="9e59889b-3a26-47a8-b736-b2564a2d50c4" providerId="ADAL" clId="{09E6DE01-40F4-4FCA-BE79-BFB634160549}" dt="2021-01-03T15:53:34.151" v="362" actId="478"/>
          <ac:grpSpMkLst>
            <pc:docMk/>
            <pc:sldMk cId="240029171" sldId="311"/>
            <ac:grpSpMk id="6" creationId="{F06EAC14-F005-4A1F-900B-16C50C058A33}"/>
          </ac:grpSpMkLst>
        </pc:grpChg>
        <pc:grpChg chg="add del">
          <ac:chgData name="Niv Ben avraham" userId="9e59889b-3a26-47a8-b736-b2564a2d50c4" providerId="ADAL" clId="{09E6DE01-40F4-4FCA-BE79-BFB634160549}" dt="2021-01-03T16:14:28.288" v="558" actId="478"/>
          <ac:grpSpMkLst>
            <pc:docMk/>
            <pc:sldMk cId="240029171" sldId="311"/>
            <ac:grpSpMk id="17" creationId="{0294E984-C18C-4E49-A222-4528802B1AAC}"/>
          </ac:grpSpMkLst>
        </pc:grpChg>
        <pc:grpChg chg="add">
          <ac:chgData name="Niv Ben avraham" userId="9e59889b-3a26-47a8-b736-b2564a2d50c4" providerId="ADAL" clId="{09E6DE01-40F4-4FCA-BE79-BFB634160549}" dt="2021-01-03T16:06:16.047" v="514"/>
          <ac:grpSpMkLst>
            <pc:docMk/>
            <pc:sldMk cId="240029171" sldId="311"/>
            <ac:grpSpMk id="26" creationId="{23ECF73F-0FD9-470D-9176-C20EC5E24998}"/>
          </ac:grpSpMkLst>
        </pc:grpChg>
        <pc:grpChg chg="add del">
          <ac:chgData name="Niv Ben avraham" userId="9e59889b-3a26-47a8-b736-b2564a2d50c4" providerId="ADAL" clId="{09E6DE01-40F4-4FCA-BE79-BFB634160549}" dt="2021-01-04T06:27:26.039" v="1631" actId="478"/>
          <ac:grpSpMkLst>
            <pc:docMk/>
            <pc:sldMk cId="240029171" sldId="311"/>
            <ac:grpSpMk id="36" creationId="{9E537028-AB1E-4A74-83C4-EA0BD8E67E14}"/>
          </ac:grpSpMkLst>
        </pc:grpChg>
        <pc:grpChg chg="add">
          <ac:chgData name="Niv Ben avraham" userId="9e59889b-3a26-47a8-b736-b2564a2d50c4" providerId="ADAL" clId="{09E6DE01-40F4-4FCA-BE79-BFB634160549}" dt="2021-01-04T06:27:26.511" v="1632"/>
          <ac:grpSpMkLst>
            <pc:docMk/>
            <pc:sldMk cId="240029171" sldId="311"/>
            <ac:grpSpMk id="46" creationId="{E04067A2-5F51-484D-A040-DBA31DDFB3D0}"/>
          </ac:grpSpMkLst>
        </pc:grpChg>
        <pc:picChg chg="add mod">
          <ac:chgData name="Niv Ben avraham" userId="9e59889b-3a26-47a8-b736-b2564a2d50c4" providerId="ADAL" clId="{09E6DE01-40F4-4FCA-BE79-BFB634160549}" dt="2021-01-03T19:15:03.671" v="1123" actId="1076"/>
          <ac:picMkLst>
            <pc:docMk/>
            <pc:sldMk cId="240029171" sldId="311"/>
            <ac:picMk id="3" creationId="{B4170A3A-5641-4E60-9486-61644C629816}"/>
          </ac:picMkLst>
        </pc:picChg>
        <pc:picChg chg="add mod">
          <ac:chgData name="Niv Ben avraham" userId="9e59889b-3a26-47a8-b736-b2564a2d50c4" providerId="ADAL" clId="{09E6DE01-40F4-4FCA-BE79-BFB634160549}" dt="2021-01-03T19:15:31.837" v="1133" actId="1076"/>
          <ac:picMkLst>
            <pc:docMk/>
            <pc:sldMk cId="240029171" sldId="311"/>
            <ac:picMk id="6" creationId="{27AE5619-FB44-45F7-81A9-4A01BCECC34B}"/>
          </ac:picMkLst>
        </pc:picChg>
        <pc:picChg chg="add del">
          <ac:chgData name="Niv Ben avraham" userId="9e59889b-3a26-47a8-b736-b2564a2d50c4" providerId="ADAL" clId="{09E6DE01-40F4-4FCA-BE79-BFB634160549}" dt="2021-01-03T19:15:20.277" v="1127"/>
          <ac:picMkLst>
            <pc:docMk/>
            <pc:sldMk cId="240029171" sldId="311"/>
            <ac:picMk id="7" creationId="{251F74D6-E6A3-4111-9471-9574F9064AFD}"/>
          </ac:picMkLst>
        </pc:picChg>
        <pc:picChg chg="add mod">
          <ac:chgData name="Niv Ben avraham" userId="9e59889b-3a26-47a8-b736-b2564a2d50c4" providerId="ADAL" clId="{09E6DE01-40F4-4FCA-BE79-BFB634160549}" dt="2021-01-03T19:15:30.441" v="1132" actId="1076"/>
          <ac:picMkLst>
            <pc:docMk/>
            <pc:sldMk cId="240029171" sldId="311"/>
            <ac:picMk id="8" creationId="{A9C72B33-32BA-4585-83B4-86476170C485}"/>
          </ac:picMkLst>
        </pc:picChg>
        <pc:picChg chg="add mod">
          <ac:chgData name="Niv Ben avraham" userId="9e59889b-3a26-47a8-b736-b2564a2d50c4" providerId="ADAL" clId="{09E6DE01-40F4-4FCA-BE79-BFB634160549}" dt="2021-01-03T19:15:20.851" v="1128" actId="571"/>
          <ac:picMkLst>
            <pc:docMk/>
            <pc:sldMk cId="240029171" sldId="311"/>
            <ac:picMk id="45" creationId="{16DED8D0-037A-4A3B-986B-1DA9F62210D0}"/>
          </ac:picMkLst>
        </pc:picChg>
      </pc:sldChg>
      <pc:sldChg chg="addSp delSp modSp ord modTransition">
        <pc:chgData name="Niv Ben avraham" userId="9e59889b-3a26-47a8-b736-b2564a2d50c4" providerId="ADAL" clId="{09E6DE01-40F4-4FCA-BE79-BFB634160549}" dt="2021-01-04T18:05:18.934" v="1977" actId="20577"/>
        <pc:sldMkLst>
          <pc:docMk/>
          <pc:sldMk cId="1118568849" sldId="312"/>
        </pc:sldMkLst>
        <pc:spChg chg="add mod">
          <ac:chgData name="Niv Ben avraham" userId="9e59889b-3a26-47a8-b736-b2564a2d50c4" providerId="ADAL" clId="{09E6DE01-40F4-4FCA-BE79-BFB634160549}" dt="2021-01-04T18:05:18.934" v="1977" actId="20577"/>
          <ac:spMkLst>
            <pc:docMk/>
            <pc:sldMk cId="1118568849" sldId="312"/>
            <ac:spMk id="4" creationId="{871A0443-E53F-43F2-BC10-F6B659223B69}"/>
          </ac:spMkLst>
        </pc:spChg>
        <pc:spChg chg="del">
          <ac:chgData name="Niv Ben avraham" userId="9e59889b-3a26-47a8-b736-b2564a2d50c4" providerId="ADAL" clId="{09E6DE01-40F4-4FCA-BE79-BFB634160549}" dt="2021-01-03T19:16:34.635" v="1134"/>
          <ac:spMkLst>
            <pc:docMk/>
            <pc:sldMk cId="1118568849" sldId="312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3T16:21:47.553" v="588" actId="404"/>
          <ac:spMkLst>
            <pc:docMk/>
            <pc:sldMk cId="1118568849" sldId="312"/>
            <ac:spMk id="18" creationId="{4CC93AEA-6259-4572-806B-3E92F9589831}"/>
          </ac:spMkLst>
        </pc:spChg>
        <pc:spChg chg="mod">
          <ac:chgData name="Niv Ben avraham" userId="9e59889b-3a26-47a8-b736-b2564a2d50c4" providerId="ADAL" clId="{09E6DE01-40F4-4FCA-BE79-BFB634160549}" dt="2021-01-03T16:21:47.553" v="588" actId="404"/>
          <ac:spMkLst>
            <pc:docMk/>
            <pc:sldMk cId="1118568849" sldId="312"/>
            <ac:spMk id="19" creationId="{084534D4-FB20-4D63-A6AC-3CC03CC10100}"/>
          </ac:spMkLst>
        </pc:spChg>
        <pc:spChg chg="mod">
          <ac:chgData name="Niv Ben avraham" userId="9e59889b-3a26-47a8-b736-b2564a2d50c4" providerId="ADAL" clId="{09E6DE01-40F4-4FCA-BE79-BFB634160549}" dt="2021-01-03T16:21:47.553" v="588" actId="404"/>
          <ac:spMkLst>
            <pc:docMk/>
            <pc:sldMk cId="1118568849" sldId="312"/>
            <ac:spMk id="20" creationId="{321168F4-C6A8-49A7-8C47-685F31F832E7}"/>
          </ac:spMkLst>
        </pc:spChg>
        <pc:spChg chg="mod">
          <ac:chgData name="Niv Ben avraham" userId="9e59889b-3a26-47a8-b736-b2564a2d50c4" providerId="ADAL" clId="{09E6DE01-40F4-4FCA-BE79-BFB634160549}" dt="2021-01-03T16:21:47.553" v="588" actId="404"/>
          <ac:spMkLst>
            <pc:docMk/>
            <pc:sldMk cId="1118568849" sldId="312"/>
            <ac:spMk id="21" creationId="{2D7CDF46-31EA-4817-8C73-A5D0038D5CD6}"/>
          </ac:spMkLst>
        </pc:spChg>
        <pc:spChg chg="mod">
          <ac:chgData name="Niv Ben avraham" userId="9e59889b-3a26-47a8-b736-b2564a2d50c4" providerId="ADAL" clId="{09E6DE01-40F4-4FCA-BE79-BFB634160549}" dt="2021-01-03T16:21:47.553" v="588" actId="404"/>
          <ac:spMkLst>
            <pc:docMk/>
            <pc:sldMk cId="1118568849" sldId="312"/>
            <ac:spMk id="22" creationId="{5A88BA14-F4FD-44A7-A3EF-351ACF49047E}"/>
          </ac:spMkLst>
        </pc:spChg>
        <pc:spChg chg="mod">
          <ac:chgData name="Niv Ben avraham" userId="9e59889b-3a26-47a8-b736-b2564a2d50c4" providerId="ADAL" clId="{09E6DE01-40F4-4FCA-BE79-BFB634160549}" dt="2021-01-03T16:21:47.553" v="588" actId="404"/>
          <ac:spMkLst>
            <pc:docMk/>
            <pc:sldMk cId="1118568849" sldId="312"/>
            <ac:spMk id="23" creationId="{FDC46FCB-FB14-42C1-8931-F99106A88BF4}"/>
          </ac:spMkLst>
        </pc:spChg>
        <pc:spChg chg="mod">
          <ac:chgData name="Niv Ben avraham" userId="9e59889b-3a26-47a8-b736-b2564a2d50c4" providerId="ADAL" clId="{09E6DE01-40F4-4FCA-BE79-BFB634160549}" dt="2021-01-03T16:21:47.553" v="588" actId="404"/>
          <ac:spMkLst>
            <pc:docMk/>
            <pc:sldMk cId="1118568849" sldId="312"/>
            <ac:spMk id="24" creationId="{43AEF8F8-3207-4BB1-88B1-432D0C61FCCC}"/>
          </ac:spMkLst>
        </pc:spChg>
        <pc:spChg chg="mod">
          <ac:chgData name="Niv Ben avraham" userId="9e59889b-3a26-47a8-b736-b2564a2d50c4" providerId="ADAL" clId="{09E6DE01-40F4-4FCA-BE79-BFB634160549}" dt="2021-01-03T16:21:47.553" v="588" actId="404"/>
          <ac:spMkLst>
            <pc:docMk/>
            <pc:sldMk cId="1118568849" sldId="312"/>
            <ac:spMk id="25" creationId="{7C7A7E4B-5FDD-4671-B70D-956CAC1E40A5}"/>
          </ac:spMkLst>
        </pc:spChg>
        <pc:spChg chg="mod">
          <ac:chgData name="Niv Ben avraham" userId="9e59889b-3a26-47a8-b736-b2564a2d50c4" providerId="ADAL" clId="{09E6DE01-40F4-4FCA-BE79-BFB634160549}" dt="2021-01-03T16:08:11.536" v="527" actId="207"/>
          <ac:spMkLst>
            <pc:docMk/>
            <pc:sldMk cId="1118568849" sldId="312"/>
            <ac:spMk id="30" creationId="{A9282986-6F1B-4ABD-8E2F-B6DC44026DE9}"/>
          </ac:spMkLst>
        </pc:spChg>
        <pc:spChg chg="add del">
          <ac:chgData name="Niv Ben avraham" userId="9e59889b-3a26-47a8-b736-b2564a2d50c4" providerId="ADAL" clId="{09E6DE01-40F4-4FCA-BE79-BFB634160549}" dt="2021-01-04T06:18:18.998" v="1547" actId="478"/>
          <ac:spMkLst>
            <pc:docMk/>
            <pc:sldMk cId="1118568849" sldId="312"/>
            <ac:spMk id="35" creationId="{BE6BCEE6-A30F-4EAF-B969-79151917A836}"/>
          </ac:spMkLst>
        </pc:spChg>
        <pc:spChg chg="add">
          <ac:chgData name="Niv Ben avraham" userId="9e59889b-3a26-47a8-b736-b2564a2d50c4" providerId="ADAL" clId="{09E6DE01-40F4-4FCA-BE79-BFB634160549}" dt="2021-01-04T06:18:19.342" v="1548"/>
          <ac:spMkLst>
            <pc:docMk/>
            <pc:sldMk cId="1118568849" sldId="312"/>
            <ac:spMk id="36" creationId="{3B7E38D3-39AC-49D7-BF8C-E17B386BE494}"/>
          </ac:spMkLst>
        </pc:spChg>
        <pc:grpChg chg="add del">
          <ac:chgData name="Niv Ben avraham" userId="9e59889b-3a26-47a8-b736-b2564a2d50c4" providerId="ADAL" clId="{09E6DE01-40F4-4FCA-BE79-BFB634160549}" dt="2021-01-03T15:53:40.550" v="364" actId="478"/>
          <ac:grpSpMkLst>
            <pc:docMk/>
            <pc:sldMk cId="1118568849" sldId="312"/>
            <ac:grpSpMk id="6" creationId="{5544B97D-0413-4543-85BF-3E284D345EDB}"/>
          </ac:grpSpMkLst>
        </pc:grpChg>
        <pc:grpChg chg="add del mod">
          <ac:chgData name="Niv Ben avraham" userId="9e59889b-3a26-47a8-b736-b2564a2d50c4" providerId="ADAL" clId="{09E6DE01-40F4-4FCA-BE79-BFB634160549}" dt="2021-01-04T06:27:30.236" v="1633" actId="478"/>
          <ac:grpSpMkLst>
            <pc:docMk/>
            <pc:sldMk cId="1118568849" sldId="312"/>
            <ac:grpSpMk id="17" creationId="{9D06C2C8-BED4-4815-9643-3B911F2CBD29}"/>
          </ac:grpSpMkLst>
        </pc:grpChg>
        <pc:grpChg chg="add">
          <ac:chgData name="Niv Ben avraham" userId="9e59889b-3a26-47a8-b736-b2564a2d50c4" providerId="ADAL" clId="{09E6DE01-40F4-4FCA-BE79-BFB634160549}" dt="2021-01-03T16:06:17.603" v="515"/>
          <ac:grpSpMkLst>
            <pc:docMk/>
            <pc:sldMk cId="1118568849" sldId="312"/>
            <ac:grpSpMk id="26" creationId="{F9D8C486-48F9-4CA8-B6E5-2D79FBF78611}"/>
          </ac:grpSpMkLst>
        </pc:grpChg>
        <pc:grpChg chg="add">
          <ac:chgData name="Niv Ben avraham" userId="9e59889b-3a26-47a8-b736-b2564a2d50c4" providerId="ADAL" clId="{09E6DE01-40F4-4FCA-BE79-BFB634160549}" dt="2021-01-04T06:27:30.574" v="1634"/>
          <ac:grpSpMkLst>
            <pc:docMk/>
            <pc:sldMk cId="1118568849" sldId="312"/>
            <ac:grpSpMk id="37" creationId="{53CDCE7E-D02F-4E2C-A26D-8176BCB61E8F}"/>
          </ac:grpSpMkLst>
        </pc:grpChg>
        <pc:picChg chg="add mod">
          <ac:chgData name="Niv Ben avraham" userId="9e59889b-3a26-47a8-b736-b2564a2d50c4" providerId="ADAL" clId="{09E6DE01-40F4-4FCA-BE79-BFB634160549}" dt="2021-01-03T19:16:44.315" v="1138" actId="1076"/>
          <ac:picMkLst>
            <pc:docMk/>
            <pc:sldMk cId="1118568849" sldId="312"/>
            <ac:picMk id="3" creationId="{B411BAF8-B4F9-4EF9-B7D8-A9AD8DF23922}"/>
          </ac:picMkLst>
        </pc:picChg>
        <pc:picChg chg="add mod">
          <ac:chgData name="Niv Ben avraham" userId="9e59889b-3a26-47a8-b736-b2564a2d50c4" providerId="ADAL" clId="{09E6DE01-40F4-4FCA-BE79-BFB634160549}" dt="2021-01-03T19:24:09.834" v="1471" actId="14100"/>
          <ac:picMkLst>
            <pc:docMk/>
            <pc:sldMk cId="1118568849" sldId="312"/>
            <ac:picMk id="6" creationId="{E29B054D-EBA0-427B-A18A-816FACC38A41}"/>
          </ac:picMkLst>
        </pc:picChg>
      </pc:sldChg>
      <pc:sldChg chg="addSp delSp modSp modTransition">
        <pc:chgData name="Niv Ben avraham" userId="9e59889b-3a26-47a8-b736-b2564a2d50c4" providerId="ADAL" clId="{09E6DE01-40F4-4FCA-BE79-BFB634160549}" dt="2021-01-04T17:20:43.906" v="1896" actId="20577"/>
        <pc:sldMkLst>
          <pc:docMk/>
          <pc:sldMk cId="119219882" sldId="313"/>
        </pc:sldMkLst>
        <pc:spChg chg="del">
          <ac:chgData name="Niv Ben avraham" userId="9e59889b-3a26-47a8-b736-b2564a2d50c4" providerId="ADAL" clId="{09E6DE01-40F4-4FCA-BE79-BFB634160549}" dt="2021-01-04T17:19:21.532" v="1862" actId="478"/>
          <ac:spMkLst>
            <pc:docMk/>
            <pc:sldMk cId="119219882" sldId="313"/>
            <ac:spMk id="2" creationId="{2BB0C90B-CEDB-43CB-8D74-84D80D59B0DD}"/>
          </ac:spMkLst>
        </pc:spChg>
        <pc:spChg chg="add del mod">
          <ac:chgData name="Niv Ben avraham" userId="9e59889b-3a26-47a8-b736-b2564a2d50c4" providerId="ADAL" clId="{09E6DE01-40F4-4FCA-BE79-BFB634160549}" dt="2021-01-04T17:19:23.699" v="1863" actId="478"/>
          <ac:spMkLst>
            <pc:docMk/>
            <pc:sldMk cId="119219882" sldId="313"/>
            <ac:spMk id="7" creationId="{05FAA4CA-0811-4BB3-851F-7548F4607B5F}"/>
          </ac:spMkLst>
        </pc:spChg>
        <pc:spChg chg="mod">
          <ac:chgData name="Niv Ben avraham" userId="9e59889b-3a26-47a8-b736-b2564a2d50c4" providerId="ADAL" clId="{09E6DE01-40F4-4FCA-BE79-BFB634160549}" dt="2021-01-04T17:20:43.906" v="1896" actId="20577"/>
          <ac:spMkLst>
            <pc:docMk/>
            <pc:sldMk cId="119219882" sldId="313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4T17:20:16.960" v="1873" actId="207"/>
          <ac:spMkLst>
            <pc:docMk/>
            <pc:sldMk cId="119219882" sldId="313"/>
            <ac:spMk id="33" creationId="{AB7B2244-6126-4310-B0DD-FB9F77C53B29}"/>
          </ac:spMkLst>
        </pc:spChg>
        <pc:spChg chg="add del mod">
          <ac:chgData name="Niv Ben avraham" userId="9e59889b-3a26-47a8-b736-b2564a2d50c4" providerId="ADAL" clId="{09E6DE01-40F4-4FCA-BE79-BFB634160549}" dt="2021-01-04T06:18:31.015" v="1554" actId="478"/>
          <ac:spMkLst>
            <pc:docMk/>
            <pc:sldMk cId="119219882" sldId="313"/>
            <ac:spMk id="35" creationId="{8BA38EBE-31C1-4E30-88EA-40A2950AE305}"/>
          </ac:spMkLst>
        </pc:spChg>
        <pc:spChg chg="add">
          <ac:chgData name="Niv Ben avraham" userId="9e59889b-3a26-47a8-b736-b2564a2d50c4" providerId="ADAL" clId="{09E6DE01-40F4-4FCA-BE79-BFB634160549}" dt="2021-01-04T06:18:31.435" v="1555"/>
          <ac:spMkLst>
            <pc:docMk/>
            <pc:sldMk cId="119219882" sldId="313"/>
            <ac:spMk id="36" creationId="{9AFF4118-FE7C-4D90-9082-69E4BF693E7F}"/>
          </ac:spMkLst>
        </pc:spChg>
        <pc:spChg chg="add">
          <ac:chgData name="Niv Ben avraham" userId="9e59889b-3a26-47a8-b736-b2564a2d50c4" providerId="ADAL" clId="{09E6DE01-40F4-4FCA-BE79-BFB634160549}" dt="2021-01-04T17:20:04.936" v="1871"/>
          <ac:spMkLst>
            <pc:docMk/>
            <pc:sldMk cId="119219882" sldId="313"/>
            <ac:spMk id="37" creationId="{85B1A9EA-00A2-488F-92A5-2D4B6444BCBF}"/>
          </ac:spMkLst>
        </pc:spChg>
        <pc:grpChg chg="add del">
          <ac:chgData name="Niv Ben avraham" userId="9e59889b-3a26-47a8-b736-b2564a2d50c4" providerId="ADAL" clId="{09E6DE01-40F4-4FCA-BE79-BFB634160549}" dt="2021-01-03T15:54:19.857" v="375" actId="478"/>
          <ac:grpSpMkLst>
            <pc:docMk/>
            <pc:sldMk cId="119219882" sldId="313"/>
            <ac:grpSpMk id="6" creationId="{E344757D-BF50-40C5-8818-CB6F74C818D7}"/>
          </ac:grpSpMkLst>
        </pc:grpChg>
        <pc:grpChg chg="add del">
          <ac:chgData name="Niv Ben avraham" userId="9e59889b-3a26-47a8-b736-b2564a2d50c4" providerId="ADAL" clId="{09E6DE01-40F4-4FCA-BE79-BFB634160549}" dt="2021-01-04T06:27:50.786" v="1648" actId="478"/>
          <ac:grpSpMkLst>
            <pc:docMk/>
            <pc:sldMk cId="119219882" sldId="313"/>
            <ac:grpSpMk id="17" creationId="{D5D147E6-8D17-4DAF-BC6C-0BE0B019724B}"/>
          </ac:grpSpMkLst>
        </pc:grpChg>
        <pc:grpChg chg="add mod">
          <ac:chgData name="Niv Ben avraham" userId="9e59889b-3a26-47a8-b736-b2564a2d50c4" providerId="ADAL" clId="{09E6DE01-40F4-4FCA-BE79-BFB634160549}" dt="2021-01-04T17:20:10.503" v="1872" actId="207"/>
          <ac:grpSpMkLst>
            <pc:docMk/>
            <pc:sldMk cId="119219882" sldId="313"/>
            <ac:grpSpMk id="26" creationId="{33D53370-4BB6-43A8-80F8-79E1AC91D3D5}"/>
          </ac:grpSpMkLst>
        </pc:grpChg>
        <pc:grpChg chg="add del">
          <ac:chgData name="Niv Ben avraham" userId="9e59889b-3a26-47a8-b736-b2564a2d50c4" providerId="ADAL" clId="{09E6DE01-40F4-4FCA-BE79-BFB634160549}" dt="2021-01-04T06:27:53.396" v="1650"/>
          <ac:grpSpMkLst>
            <pc:docMk/>
            <pc:sldMk cId="119219882" sldId="313"/>
            <ac:grpSpMk id="37" creationId="{9536B72A-0741-4728-97DF-5145BF4E1712}"/>
          </ac:grpSpMkLst>
        </pc:grpChg>
        <pc:grpChg chg="add">
          <ac:chgData name="Niv Ben avraham" userId="9e59889b-3a26-47a8-b736-b2564a2d50c4" providerId="ADAL" clId="{09E6DE01-40F4-4FCA-BE79-BFB634160549}" dt="2021-01-04T06:27:53.418" v="1651"/>
          <ac:grpSpMkLst>
            <pc:docMk/>
            <pc:sldMk cId="119219882" sldId="313"/>
            <ac:grpSpMk id="46" creationId="{67146229-D8C6-496D-9F7C-FDFCF8E698F8}"/>
          </ac:grpSpMkLst>
        </pc:grpChg>
        <pc:picChg chg="add mod">
          <ac:chgData name="Niv Ben avraham" userId="9e59889b-3a26-47a8-b736-b2564a2d50c4" providerId="ADAL" clId="{09E6DE01-40F4-4FCA-BE79-BFB634160549}" dt="2021-01-04T17:19:08.339" v="1859" actId="1076"/>
          <ac:picMkLst>
            <pc:docMk/>
            <pc:sldMk cId="119219882" sldId="313"/>
            <ac:picMk id="3" creationId="{0C4D9024-0F30-4D0D-8D56-8E28BDBDA69A}"/>
          </ac:picMkLst>
        </pc:picChg>
        <pc:picChg chg="add mod">
          <ac:chgData name="Niv Ben avraham" userId="9e59889b-3a26-47a8-b736-b2564a2d50c4" providerId="ADAL" clId="{09E6DE01-40F4-4FCA-BE79-BFB634160549}" dt="2021-01-04T17:19:07.464" v="1858" actId="14100"/>
          <ac:picMkLst>
            <pc:docMk/>
            <pc:sldMk cId="119219882" sldId="313"/>
            <ac:picMk id="4" creationId="{79E36499-9178-4348-A4E6-F83E615FAB37}"/>
          </ac:picMkLst>
        </pc:picChg>
        <pc:picChg chg="del">
          <ac:chgData name="Niv Ben avraham" userId="9e59889b-3a26-47a8-b736-b2564a2d50c4" providerId="ADAL" clId="{09E6DE01-40F4-4FCA-BE79-BFB634160549}" dt="2021-01-04T17:18:42.227" v="1850" actId="478"/>
          <ac:picMkLst>
            <pc:docMk/>
            <pc:sldMk cId="119219882" sldId="313"/>
            <ac:picMk id="5" creationId="{7E22CE6D-0A60-46B9-9E94-A8DACE427585}"/>
          </ac:picMkLst>
        </pc:picChg>
        <pc:picChg chg="add ord">
          <ac:chgData name="Niv Ben avraham" userId="9e59889b-3a26-47a8-b736-b2564a2d50c4" providerId="ADAL" clId="{09E6DE01-40F4-4FCA-BE79-BFB634160549}" dt="2021-01-04T17:18:58.885" v="1855" actId="167"/>
          <ac:picMkLst>
            <pc:docMk/>
            <pc:sldMk cId="119219882" sldId="313"/>
            <ac:picMk id="35" creationId="{D130DCBA-85C6-4F32-A726-AF491CD4046E}"/>
          </ac:picMkLst>
        </pc:picChg>
      </pc:sldChg>
      <pc:sldChg chg="addSp delSp modSp modTransition">
        <pc:chgData name="Niv Ben avraham" userId="9e59889b-3a26-47a8-b736-b2564a2d50c4" providerId="ADAL" clId="{09E6DE01-40F4-4FCA-BE79-BFB634160549}" dt="2021-01-04T17:22:13.320" v="1909" actId="207"/>
        <pc:sldMkLst>
          <pc:docMk/>
          <pc:sldMk cId="631296571" sldId="314"/>
        </pc:sldMkLst>
        <pc:spChg chg="del">
          <ac:chgData name="Niv Ben avraham" userId="9e59889b-3a26-47a8-b736-b2564a2d50c4" providerId="ADAL" clId="{09E6DE01-40F4-4FCA-BE79-BFB634160549}" dt="2021-01-04T17:21:46.263" v="1905" actId="478"/>
          <ac:spMkLst>
            <pc:docMk/>
            <pc:sldMk cId="631296571" sldId="314"/>
            <ac:spMk id="2" creationId="{2BB0C90B-CEDB-43CB-8D74-84D80D59B0DD}"/>
          </ac:spMkLst>
        </pc:spChg>
        <pc:spChg chg="add del mod">
          <ac:chgData name="Niv Ben avraham" userId="9e59889b-3a26-47a8-b736-b2564a2d50c4" providerId="ADAL" clId="{09E6DE01-40F4-4FCA-BE79-BFB634160549}" dt="2021-01-04T17:21:51.393" v="1906" actId="478"/>
          <ac:spMkLst>
            <pc:docMk/>
            <pc:sldMk cId="631296571" sldId="314"/>
            <ac:spMk id="7" creationId="{75494BFE-F70D-455D-9D73-73808B9184E7}"/>
          </ac:spMkLst>
        </pc:spChg>
        <pc:spChg chg="del">
          <ac:chgData name="Niv Ben avraham" userId="9e59889b-3a26-47a8-b736-b2564a2d50c4" providerId="ADAL" clId="{09E6DE01-40F4-4FCA-BE79-BFB634160549}" dt="2021-01-04T17:02:06.373" v="1741"/>
          <ac:spMkLst>
            <pc:docMk/>
            <pc:sldMk cId="631296571" sldId="314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3T15:48:46.720" v="331" actId="207"/>
          <ac:spMkLst>
            <pc:docMk/>
            <pc:sldMk cId="631296571" sldId="314"/>
            <ac:spMk id="10" creationId="{EED67AB3-A8DC-40CC-A9C3-F092BA85C38D}"/>
          </ac:spMkLst>
        </pc:spChg>
        <pc:spChg chg="mod">
          <ac:chgData name="Niv Ben avraham" userId="9e59889b-3a26-47a8-b736-b2564a2d50c4" providerId="ADAL" clId="{09E6DE01-40F4-4FCA-BE79-BFB634160549}" dt="2021-01-03T15:54:28.604" v="379" actId="20577"/>
          <ac:spMkLst>
            <pc:docMk/>
            <pc:sldMk cId="631296571" sldId="314"/>
            <ac:spMk id="13" creationId="{3D7F3B9A-8CA6-4C23-A7E4-E3DE28D6FFDF}"/>
          </ac:spMkLst>
        </pc:spChg>
        <pc:spChg chg="del">
          <ac:chgData name="Niv Ben avraham" userId="9e59889b-3a26-47a8-b736-b2564a2d50c4" providerId="ADAL" clId="{09E6DE01-40F4-4FCA-BE79-BFB634160549}" dt="2021-01-03T15:50:17.122" v="336" actId="478"/>
          <ac:spMkLst>
            <pc:docMk/>
            <pc:sldMk cId="631296571" sldId="314"/>
            <ac:spMk id="14" creationId="{0A6B16D5-503F-4C97-B3A4-5E9094100870}"/>
          </ac:spMkLst>
        </pc:spChg>
        <pc:spChg chg="mod">
          <ac:chgData name="Niv Ben avraham" userId="9e59889b-3a26-47a8-b736-b2564a2d50c4" providerId="ADAL" clId="{09E6DE01-40F4-4FCA-BE79-BFB634160549}" dt="2021-01-03T15:50:21.962" v="337" actId="1076"/>
          <ac:spMkLst>
            <pc:docMk/>
            <pc:sldMk cId="631296571" sldId="314"/>
            <ac:spMk id="15" creationId="{63ADA794-66A7-409A-98BA-83B92385BFE8}"/>
          </ac:spMkLst>
        </pc:spChg>
        <pc:spChg chg="mod">
          <ac:chgData name="Niv Ben avraham" userId="9e59889b-3a26-47a8-b736-b2564a2d50c4" providerId="ADAL" clId="{09E6DE01-40F4-4FCA-BE79-BFB634160549}" dt="2021-01-03T15:50:25.051" v="338" actId="1076"/>
          <ac:spMkLst>
            <pc:docMk/>
            <pc:sldMk cId="631296571" sldId="314"/>
            <ac:spMk id="16" creationId="{E47B3723-142B-4D9C-B943-3D0F86DD5549}"/>
          </ac:spMkLst>
        </pc:spChg>
        <pc:spChg chg="mod">
          <ac:chgData name="Niv Ben avraham" userId="9e59889b-3a26-47a8-b736-b2564a2d50c4" providerId="ADAL" clId="{09E6DE01-40F4-4FCA-BE79-BFB634160549}" dt="2021-01-04T17:22:13.320" v="1909" actId="207"/>
          <ac:spMkLst>
            <pc:docMk/>
            <pc:sldMk cId="631296571" sldId="314"/>
            <ac:spMk id="25" creationId="{495EF8FD-5D21-41E8-83DF-2AECDC69B038}"/>
          </ac:spMkLst>
        </pc:spChg>
        <pc:spChg chg="add del mod">
          <ac:chgData name="Niv Ben avraham" userId="9e59889b-3a26-47a8-b736-b2564a2d50c4" providerId="ADAL" clId="{09E6DE01-40F4-4FCA-BE79-BFB634160549}" dt="2021-01-04T06:18:35.249" v="1556" actId="478"/>
          <ac:spMkLst>
            <pc:docMk/>
            <pc:sldMk cId="631296571" sldId="314"/>
            <ac:spMk id="26" creationId="{5B7FC479-5B39-4B07-989C-CD857FD4BC4E}"/>
          </ac:spMkLst>
        </pc:spChg>
        <pc:spChg chg="add">
          <ac:chgData name="Niv Ben avraham" userId="9e59889b-3a26-47a8-b736-b2564a2d50c4" providerId="ADAL" clId="{09E6DE01-40F4-4FCA-BE79-BFB634160549}" dt="2021-01-04T06:18:35.699" v="1557"/>
          <ac:spMkLst>
            <pc:docMk/>
            <pc:sldMk cId="631296571" sldId="314"/>
            <ac:spMk id="27" creationId="{9642A2CD-B40B-4713-9E8C-D5587FE27E7C}"/>
          </ac:spMkLst>
        </pc:spChg>
        <pc:spChg chg="add">
          <ac:chgData name="Niv Ben avraham" userId="9e59889b-3a26-47a8-b736-b2564a2d50c4" providerId="ADAL" clId="{09E6DE01-40F4-4FCA-BE79-BFB634160549}" dt="2021-01-04T17:21:59.854" v="1907"/>
          <ac:spMkLst>
            <pc:docMk/>
            <pc:sldMk cId="631296571" sldId="314"/>
            <ac:spMk id="29" creationId="{562E59B6-12FF-4EC2-B50B-A9B4652F190B}"/>
          </ac:spMkLst>
        </pc:spChg>
        <pc:grpChg chg="add del">
          <ac:chgData name="Niv Ben avraham" userId="9e59889b-3a26-47a8-b736-b2564a2d50c4" providerId="ADAL" clId="{09E6DE01-40F4-4FCA-BE79-BFB634160549}" dt="2021-01-04T06:27:59.915" v="1652" actId="478"/>
          <ac:grpSpMkLst>
            <pc:docMk/>
            <pc:sldMk cId="631296571" sldId="314"/>
            <ac:grpSpMk id="6" creationId="{DC8C95E2-53D8-47CF-83C0-57289EDB8AAC}"/>
          </ac:grpSpMkLst>
        </pc:grpChg>
        <pc:grpChg chg="add mod">
          <ac:chgData name="Niv Ben avraham" userId="9e59889b-3a26-47a8-b736-b2564a2d50c4" providerId="ADAL" clId="{09E6DE01-40F4-4FCA-BE79-BFB634160549}" dt="2021-01-04T17:22:08.355" v="1908" actId="207"/>
          <ac:grpSpMkLst>
            <pc:docMk/>
            <pc:sldMk cId="631296571" sldId="314"/>
            <ac:grpSpMk id="17" creationId="{ABF8550B-AE22-4481-B0E2-32AE8C558137}"/>
          </ac:grpSpMkLst>
        </pc:grpChg>
        <pc:grpChg chg="add del">
          <ac:chgData name="Niv Ben avraham" userId="9e59889b-3a26-47a8-b736-b2564a2d50c4" providerId="ADAL" clId="{09E6DE01-40F4-4FCA-BE79-BFB634160549}" dt="2021-01-04T06:28:02.336" v="1654"/>
          <ac:grpSpMkLst>
            <pc:docMk/>
            <pc:sldMk cId="631296571" sldId="314"/>
            <ac:grpSpMk id="28" creationId="{A8632233-4CE4-4982-8A85-32F53AF293E6}"/>
          </ac:grpSpMkLst>
        </pc:grpChg>
        <pc:grpChg chg="add">
          <ac:chgData name="Niv Ben avraham" userId="9e59889b-3a26-47a8-b736-b2564a2d50c4" providerId="ADAL" clId="{09E6DE01-40F4-4FCA-BE79-BFB634160549}" dt="2021-01-04T06:28:02.369" v="1655"/>
          <ac:grpSpMkLst>
            <pc:docMk/>
            <pc:sldMk cId="631296571" sldId="314"/>
            <ac:grpSpMk id="37" creationId="{62FD8B00-2583-410F-93E2-31E064EBB762}"/>
          </ac:grpSpMkLst>
        </pc:grpChg>
        <pc:picChg chg="add mod">
          <ac:chgData name="Niv Ben avraham" userId="9e59889b-3a26-47a8-b736-b2564a2d50c4" providerId="ADAL" clId="{09E6DE01-40F4-4FCA-BE79-BFB634160549}" dt="2021-01-04T17:21:42.497" v="1903" actId="1076"/>
          <ac:picMkLst>
            <pc:docMk/>
            <pc:sldMk cId="631296571" sldId="314"/>
            <ac:picMk id="3" creationId="{77BDEE3F-0DA5-49A7-86BF-71163E535CB4}"/>
          </ac:picMkLst>
        </pc:picChg>
        <pc:picChg chg="add mod">
          <ac:chgData name="Niv Ben avraham" userId="9e59889b-3a26-47a8-b736-b2564a2d50c4" providerId="ADAL" clId="{09E6DE01-40F4-4FCA-BE79-BFB634160549}" dt="2021-01-04T17:21:44.371" v="1904" actId="1076"/>
          <ac:picMkLst>
            <pc:docMk/>
            <pc:sldMk cId="631296571" sldId="314"/>
            <ac:picMk id="4" creationId="{A2EB6CC4-620E-44FC-88B2-34FA6EF7D41F}"/>
          </ac:picMkLst>
        </pc:picChg>
        <pc:picChg chg="del">
          <ac:chgData name="Niv Ben avraham" userId="9e59889b-3a26-47a8-b736-b2564a2d50c4" providerId="ADAL" clId="{09E6DE01-40F4-4FCA-BE79-BFB634160549}" dt="2021-01-04T17:18:45.095" v="1851" actId="478"/>
          <ac:picMkLst>
            <pc:docMk/>
            <pc:sldMk cId="631296571" sldId="314"/>
            <ac:picMk id="5" creationId="{7E22CE6D-0A60-46B9-9E94-A8DACE427585}"/>
          </ac:picMkLst>
        </pc:picChg>
        <pc:picChg chg="add ord">
          <ac:chgData name="Niv Ben avraham" userId="9e59889b-3a26-47a8-b736-b2564a2d50c4" providerId="ADAL" clId="{09E6DE01-40F4-4FCA-BE79-BFB634160549}" dt="2021-01-04T17:18:50.355" v="1853" actId="167"/>
          <ac:picMkLst>
            <pc:docMk/>
            <pc:sldMk cId="631296571" sldId="314"/>
            <ac:picMk id="26" creationId="{32BAB3D4-C147-4789-909C-8C1EBA4F1E03}"/>
          </ac:picMkLst>
        </pc:picChg>
      </pc:sldChg>
      <pc:sldChg chg="addSp delSp modSp modTransition">
        <pc:chgData name="Niv Ben avraham" userId="9e59889b-3a26-47a8-b736-b2564a2d50c4" providerId="ADAL" clId="{09E6DE01-40F4-4FCA-BE79-BFB634160549}" dt="2021-01-04T17:21:23.165" v="1902" actId="20577"/>
        <pc:sldMkLst>
          <pc:docMk/>
          <pc:sldMk cId="894575983" sldId="315"/>
        </pc:sldMkLst>
        <pc:spChg chg="del mod">
          <ac:chgData name="Niv Ben avraham" userId="9e59889b-3a26-47a8-b736-b2564a2d50c4" providerId="ADAL" clId="{09E6DE01-40F4-4FCA-BE79-BFB634160549}" dt="2021-01-04T17:17:40.457" v="1835" actId="478"/>
          <ac:spMkLst>
            <pc:docMk/>
            <pc:sldMk cId="894575983" sldId="315"/>
            <ac:spMk id="2" creationId="{2BB0C90B-CEDB-43CB-8D74-84D80D59B0DD}"/>
          </ac:spMkLst>
        </pc:spChg>
        <pc:spChg chg="add mod">
          <ac:chgData name="Niv Ben avraham" userId="9e59889b-3a26-47a8-b736-b2564a2d50c4" providerId="ADAL" clId="{09E6DE01-40F4-4FCA-BE79-BFB634160549}" dt="2021-01-04T17:21:23.165" v="1902" actId="20577"/>
          <ac:spMkLst>
            <pc:docMk/>
            <pc:sldMk cId="894575983" sldId="315"/>
            <ac:spMk id="6" creationId="{B1F9A869-DB04-46CC-AB00-0F69A2118EF1}"/>
          </ac:spMkLst>
        </pc:spChg>
        <pc:spChg chg="add del mod">
          <ac:chgData name="Niv Ben avraham" userId="9e59889b-3a26-47a8-b736-b2564a2d50c4" providerId="ADAL" clId="{09E6DE01-40F4-4FCA-BE79-BFB634160549}" dt="2021-01-04T17:17:49.028" v="1840" actId="478"/>
          <ac:spMkLst>
            <pc:docMk/>
            <pc:sldMk cId="894575983" sldId="315"/>
            <ac:spMk id="8" creationId="{041DF0A2-9310-4810-B06B-06EA7809BA7E}"/>
          </ac:spMkLst>
        </pc:spChg>
        <pc:spChg chg="del mod">
          <ac:chgData name="Niv Ben avraham" userId="9e59889b-3a26-47a8-b736-b2564a2d50c4" providerId="ADAL" clId="{09E6DE01-40F4-4FCA-BE79-BFB634160549}" dt="2021-01-03T19:50:25.428" v="1472"/>
          <ac:spMkLst>
            <pc:docMk/>
            <pc:sldMk cId="894575983" sldId="315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4T17:18:34.868" v="1849" actId="207"/>
          <ac:spMkLst>
            <pc:docMk/>
            <pc:sldMk cId="894575983" sldId="315"/>
            <ac:spMk id="34" creationId="{E6E8F385-1133-4959-A914-7621E0F60E15}"/>
          </ac:spMkLst>
        </pc:spChg>
        <pc:spChg chg="add del mod">
          <ac:chgData name="Niv Ben avraham" userId="9e59889b-3a26-47a8-b736-b2564a2d50c4" providerId="ADAL" clId="{09E6DE01-40F4-4FCA-BE79-BFB634160549}" dt="2021-01-04T06:18:27.578" v="1552" actId="478"/>
          <ac:spMkLst>
            <pc:docMk/>
            <pc:sldMk cId="894575983" sldId="315"/>
            <ac:spMk id="37" creationId="{3EFCC610-587B-40FD-9457-67BA05860042}"/>
          </ac:spMkLst>
        </pc:spChg>
        <pc:spChg chg="add mod">
          <ac:chgData name="Niv Ben avraham" userId="9e59889b-3a26-47a8-b736-b2564a2d50c4" providerId="ADAL" clId="{09E6DE01-40F4-4FCA-BE79-BFB634160549}" dt="2021-01-04T17:19:55.877" v="1868" actId="14100"/>
          <ac:spMkLst>
            <pc:docMk/>
            <pc:sldMk cId="894575983" sldId="315"/>
            <ac:spMk id="37" creationId="{F5CEF919-474A-46F2-8350-8E050AC4C1D0}"/>
          </ac:spMkLst>
        </pc:spChg>
        <pc:spChg chg="add">
          <ac:chgData name="Niv Ben avraham" userId="9e59889b-3a26-47a8-b736-b2564a2d50c4" providerId="ADAL" clId="{09E6DE01-40F4-4FCA-BE79-BFB634160549}" dt="2021-01-04T06:18:27.839" v="1553"/>
          <ac:spMkLst>
            <pc:docMk/>
            <pc:sldMk cId="894575983" sldId="315"/>
            <ac:spMk id="38" creationId="{3F809F27-1555-45A1-B8BB-814D5AEEBFBA}"/>
          </ac:spMkLst>
        </pc:spChg>
        <pc:grpChg chg="add del">
          <ac:chgData name="Niv Ben avraham" userId="9e59889b-3a26-47a8-b736-b2564a2d50c4" providerId="ADAL" clId="{09E6DE01-40F4-4FCA-BE79-BFB634160549}" dt="2021-01-03T15:54:00.009" v="369" actId="478"/>
          <ac:grpSpMkLst>
            <pc:docMk/>
            <pc:sldMk cId="894575983" sldId="315"/>
            <ac:grpSpMk id="6" creationId="{6A730B06-07A9-4B2E-AE73-CD61212F2BFA}"/>
          </ac:grpSpMkLst>
        </pc:grpChg>
        <pc:grpChg chg="add del">
          <ac:chgData name="Niv Ben avraham" userId="9e59889b-3a26-47a8-b736-b2564a2d50c4" providerId="ADAL" clId="{09E6DE01-40F4-4FCA-BE79-BFB634160549}" dt="2021-01-04T06:27:45.073" v="1642" actId="478"/>
          <ac:grpSpMkLst>
            <pc:docMk/>
            <pc:sldMk cId="894575983" sldId="315"/>
            <ac:grpSpMk id="18" creationId="{4514A951-0925-4308-8D87-A39037F8BE81}"/>
          </ac:grpSpMkLst>
        </pc:grpChg>
        <pc:grpChg chg="add mod">
          <ac:chgData name="Niv Ben avraham" userId="9e59889b-3a26-47a8-b736-b2564a2d50c4" providerId="ADAL" clId="{09E6DE01-40F4-4FCA-BE79-BFB634160549}" dt="2021-01-04T17:18:28.704" v="1848" actId="207"/>
          <ac:grpSpMkLst>
            <pc:docMk/>
            <pc:sldMk cId="894575983" sldId="315"/>
            <ac:grpSpMk id="28" creationId="{004ADEEE-DA40-4CE8-B82A-95915297E639}"/>
          </ac:grpSpMkLst>
        </pc:grpChg>
        <pc:grpChg chg="add del">
          <ac:chgData name="Niv Ben avraham" userId="9e59889b-3a26-47a8-b736-b2564a2d50c4" providerId="ADAL" clId="{09E6DE01-40F4-4FCA-BE79-BFB634160549}" dt="2021-01-04T06:27:47.464" v="1646"/>
          <ac:grpSpMkLst>
            <pc:docMk/>
            <pc:sldMk cId="894575983" sldId="315"/>
            <ac:grpSpMk id="39" creationId="{369A7A45-55DD-4E7B-9DE5-48698BC10680}"/>
          </ac:grpSpMkLst>
        </pc:grpChg>
        <pc:grpChg chg="add">
          <ac:chgData name="Niv Ben avraham" userId="9e59889b-3a26-47a8-b736-b2564a2d50c4" providerId="ADAL" clId="{09E6DE01-40F4-4FCA-BE79-BFB634160549}" dt="2021-01-04T06:27:47.478" v="1647"/>
          <ac:grpSpMkLst>
            <pc:docMk/>
            <pc:sldMk cId="894575983" sldId="315"/>
            <ac:grpSpMk id="48" creationId="{FFDEA51F-A156-44B5-971A-91654EFB6404}"/>
          </ac:grpSpMkLst>
        </pc:grpChg>
        <pc:picChg chg="add mod">
          <ac:chgData name="Niv Ben avraham" userId="9e59889b-3a26-47a8-b736-b2564a2d50c4" providerId="ADAL" clId="{09E6DE01-40F4-4FCA-BE79-BFB634160549}" dt="2021-01-04T17:20:01.811" v="1870" actId="14100"/>
          <ac:picMkLst>
            <pc:docMk/>
            <pc:sldMk cId="894575983" sldId="315"/>
            <ac:picMk id="3" creationId="{81EC6B4B-2924-4CF0-A1DB-FF175EC81997}"/>
          </ac:picMkLst>
        </pc:picChg>
        <pc:picChg chg="add mod">
          <ac:chgData name="Niv Ben avraham" userId="9e59889b-3a26-47a8-b736-b2564a2d50c4" providerId="ADAL" clId="{09E6DE01-40F4-4FCA-BE79-BFB634160549}" dt="2021-01-04T17:18:09.648" v="1846" actId="1076"/>
          <ac:picMkLst>
            <pc:docMk/>
            <pc:sldMk cId="894575983" sldId="315"/>
            <ac:picMk id="4" creationId="{DEA0D48E-8A62-4671-B925-AE9E987B2CBB}"/>
          </ac:picMkLst>
        </pc:picChg>
        <pc:picChg chg="del mod">
          <ac:chgData name="Niv Ben avraham" userId="9e59889b-3a26-47a8-b736-b2564a2d50c4" providerId="ADAL" clId="{09E6DE01-40F4-4FCA-BE79-BFB634160549}" dt="2021-01-04T17:17:16.417" v="1831" actId="478"/>
          <ac:picMkLst>
            <pc:docMk/>
            <pc:sldMk cId="894575983" sldId="315"/>
            <ac:picMk id="5" creationId="{7E22CE6D-0A60-46B9-9E94-A8DACE427585}"/>
          </ac:picMkLst>
        </pc:picChg>
        <pc:picChg chg="add del">
          <ac:chgData name="Niv Ben avraham" userId="9e59889b-3a26-47a8-b736-b2564a2d50c4" providerId="ADAL" clId="{09E6DE01-40F4-4FCA-BE79-BFB634160549}" dt="2021-01-03T15:54:01.747" v="371"/>
          <ac:picMkLst>
            <pc:docMk/>
            <pc:sldMk cId="894575983" sldId="315"/>
            <ac:picMk id="17" creationId="{8640FD83-F60E-428D-9123-73C42A26E15D}"/>
          </ac:picMkLst>
        </pc:picChg>
        <pc:picChg chg="add del">
          <ac:chgData name="Niv Ben avraham" userId="9e59889b-3a26-47a8-b736-b2564a2d50c4" providerId="ADAL" clId="{09E6DE01-40F4-4FCA-BE79-BFB634160549}" dt="2021-01-03T15:54:12.923" v="373" actId="26606"/>
          <ac:picMkLst>
            <pc:docMk/>
            <pc:sldMk cId="894575983" sldId="315"/>
            <ac:picMk id="19" creationId="{8640FD83-F60E-428D-9123-73C42A26E15D}"/>
          </ac:picMkLst>
        </pc:picChg>
        <pc:picChg chg="add del mod ord">
          <ac:chgData name="Niv Ben avraham" userId="9e59889b-3a26-47a8-b736-b2564a2d50c4" providerId="ADAL" clId="{09E6DE01-40F4-4FCA-BE79-BFB634160549}" dt="2021-01-04T17:17:55.941" v="1843" actId="1076"/>
          <ac:picMkLst>
            <pc:docMk/>
            <pc:sldMk cId="894575983" sldId="315"/>
            <ac:picMk id="26" creationId="{AA227E9B-1D61-4367-8BE4-F71511BEC45A}"/>
          </ac:picMkLst>
        </pc:picChg>
      </pc:sldChg>
      <pc:sldChg chg="addSp delSp modSp add setBg">
        <pc:chgData name="Niv Ben avraham" userId="9e59889b-3a26-47a8-b736-b2564a2d50c4" providerId="ADAL" clId="{09E6DE01-40F4-4FCA-BE79-BFB634160549}" dt="2021-01-04T06:29:23.058" v="1662"/>
        <pc:sldMkLst>
          <pc:docMk/>
          <pc:sldMk cId="3486297428" sldId="316"/>
        </pc:sldMkLst>
        <pc:spChg chg="mod">
          <ac:chgData name="Niv Ben avraham" userId="9e59889b-3a26-47a8-b736-b2564a2d50c4" providerId="ADAL" clId="{09E6DE01-40F4-4FCA-BE79-BFB634160549}" dt="2021-01-03T18:01:37.893" v="596" actId="20577"/>
          <ac:spMkLst>
            <pc:docMk/>
            <pc:sldMk cId="3486297428" sldId="316"/>
            <ac:spMk id="2" creationId="{2BB0C90B-CEDB-43CB-8D74-84D80D59B0DD}"/>
          </ac:spMkLst>
        </pc:spChg>
        <pc:spChg chg="add mod">
          <ac:chgData name="Niv Ben avraham" userId="9e59889b-3a26-47a8-b736-b2564a2d50c4" providerId="ADAL" clId="{09E6DE01-40F4-4FCA-BE79-BFB634160549}" dt="2021-01-03T19:23:26.721" v="1466" actId="14100"/>
          <ac:spMkLst>
            <pc:docMk/>
            <pc:sldMk cId="3486297428" sldId="316"/>
            <ac:spMk id="4" creationId="{80CB2307-2F8D-4631-A3BC-7502BFA4A8E1}"/>
          </ac:spMkLst>
        </pc:spChg>
        <pc:spChg chg="mod">
          <ac:chgData name="Niv Ben avraham" userId="9e59889b-3a26-47a8-b736-b2564a2d50c4" providerId="ADAL" clId="{09E6DE01-40F4-4FCA-BE79-BFB634160549}" dt="2021-01-04T06:28:19.377" v="1656"/>
          <ac:spMkLst>
            <pc:docMk/>
            <pc:sldMk cId="3486297428" sldId="316"/>
            <ac:spMk id="7" creationId="{C7CB433C-16E6-4924-91EC-6AAA42F7CD24}"/>
          </ac:spMkLst>
        </pc:spChg>
        <pc:spChg chg="mod">
          <ac:chgData name="Niv Ben avraham" userId="9e59889b-3a26-47a8-b736-b2564a2d50c4" providerId="ADAL" clId="{09E6DE01-40F4-4FCA-BE79-BFB634160549}" dt="2021-01-04T06:28:27.559" v="1657"/>
          <ac:spMkLst>
            <pc:docMk/>
            <pc:sldMk cId="3486297428" sldId="316"/>
            <ac:spMk id="8" creationId="{9D5C0403-4E52-444F-816C-7D405AABD576}"/>
          </ac:spMkLst>
        </pc:spChg>
        <pc:spChg chg="del">
          <ac:chgData name="Niv Ben avraham" userId="9e59889b-3a26-47a8-b736-b2564a2d50c4" providerId="ADAL" clId="{09E6DE01-40F4-4FCA-BE79-BFB634160549}" dt="2021-01-03T18:55:43.970" v="1025"/>
          <ac:spMkLst>
            <pc:docMk/>
            <pc:sldMk cId="3486297428" sldId="316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4T06:28:37.390" v="1658"/>
          <ac:spMkLst>
            <pc:docMk/>
            <pc:sldMk cId="3486297428" sldId="316"/>
            <ac:spMk id="10" creationId="{E0E76890-AA59-4BCB-94C7-551F6953FD3C}"/>
          </ac:spMkLst>
        </pc:spChg>
        <pc:spChg chg="mod">
          <ac:chgData name="Niv Ben avraham" userId="9e59889b-3a26-47a8-b736-b2564a2d50c4" providerId="ADAL" clId="{09E6DE01-40F4-4FCA-BE79-BFB634160549}" dt="2021-01-04T06:28:54.895" v="1659"/>
          <ac:spMkLst>
            <pc:docMk/>
            <pc:sldMk cId="3486297428" sldId="316"/>
            <ac:spMk id="12" creationId="{6A38A009-DD85-4F83-9316-C3D7B669FD94}"/>
          </ac:spMkLst>
        </pc:spChg>
        <pc:spChg chg="mod">
          <ac:chgData name="Niv Ben avraham" userId="9e59889b-3a26-47a8-b736-b2564a2d50c4" providerId="ADAL" clId="{09E6DE01-40F4-4FCA-BE79-BFB634160549}" dt="2021-01-04T06:29:07.071" v="1660"/>
          <ac:spMkLst>
            <pc:docMk/>
            <pc:sldMk cId="3486297428" sldId="316"/>
            <ac:spMk id="14" creationId="{393ED3CF-5A73-46C5-A43D-D07F279F2BF7}"/>
          </ac:spMkLst>
        </pc:spChg>
        <pc:spChg chg="mod">
          <ac:chgData name="Niv Ben avraham" userId="9e59889b-3a26-47a8-b736-b2564a2d50c4" providerId="ADAL" clId="{09E6DE01-40F4-4FCA-BE79-BFB634160549}" dt="2021-01-04T06:29:16.744" v="1661"/>
          <ac:spMkLst>
            <pc:docMk/>
            <pc:sldMk cId="3486297428" sldId="316"/>
            <ac:spMk id="15" creationId="{371721E8-3680-419F-BFFF-CD2475288B4D}"/>
          </ac:spMkLst>
        </pc:spChg>
        <pc:spChg chg="mod">
          <ac:chgData name="Niv Ben avraham" userId="9e59889b-3a26-47a8-b736-b2564a2d50c4" providerId="ADAL" clId="{09E6DE01-40F4-4FCA-BE79-BFB634160549}" dt="2021-01-04T06:29:23.058" v="1662"/>
          <ac:spMkLst>
            <pc:docMk/>
            <pc:sldMk cId="3486297428" sldId="316"/>
            <ac:spMk id="16" creationId="{81BD853F-895E-4F1B-A872-E91FA7212FF7}"/>
          </ac:spMkLst>
        </pc:spChg>
        <pc:picChg chg="add mod">
          <ac:chgData name="Niv Ben avraham" userId="9e59889b-3a26-47a8-b736-b2564a2d50c4" providerId="ADAL" clId="{09E6DE01-40F4-4FCA-BE79-BFB634160549}" dt="2021-01-03T19:02:50.006" v="1079" actId="1076"/>
          <ac:picMkLst>
            <pc:docMk/>
            <pc:sldMk cId="3486297428" sldId="316"/>
            <ac:picMk id="3" creationId="{3C629317-A28B-4D91-89F4-F9A776A99DBE}"/>
          </ac:picMkLst>
        </pc:picChg>
      </pc:sldChg>
      <pc:sldChg chg="addSp delSp modSp add modTransition setBg">
        <pc:chgData name="Niv Ben avraham" userId="9e59889b-3a26-47a8-b736-b2564a2d50c4" providerId="ADAL" clId="{09E6DE01-40F4-4FCA-BE79-BFB634160549}" dt="2021-01-04T17:09:58.473" v="1767" actId="2711"/>
        <pc:sldMkLst>
          <pc:docMk/>
          <pc:sldMk cId="3631238231" sldId="317"/>
        </pc:sldMkLst>
        <pc:spChg chg="add mod">
          <ac:chgData name="Niv Ben avraham" userId="9e59889b-3a26-47a8-b736-b2564a2d50c4" providerId="ADAL" clId="{09E6DE01-40F4-4FCA-BE79-BFB634160549}" dt="2021-01-03T16:07:46.391" v="524" actId="207"/>
          <ac:spMkLst>
            <pc:docMk/>
            <pc:sldMk cId="3631238231" sldId="317"/>
            <ac:spMk id="3" creationId="{65718AE0-7DE2-4982-BAFE-9BF81BB5CC8B}"/>
          </ac:spMkLst>
        </pc:spChg>
        <pc:spChg chg="del mod">
          <ac:chgData name="Niv Ben avraham" userId="9e59889b-3a26-47a8-b736-b2564a2d50c4" providerId="ADAL" clId="{09E6DE01-40F4-4FCA-BE79-BFB634160549}" dt="2021-01-03T15:57:42.403" v="397" actId="478"/>
          <ac:spMkLst>
            <pc:docMk/>
            <pc:sldMk cId="3631238231" sldId="317"/>
            <ac:spMk id="9" creationId="{25485696-9B6B-4C00-80B8-3223C06604DA}"/>
          </ac:spMkLst>
        </pc:spChg>
        <pc:spChg chg="mod">
          <ac:chgData name="Niv Ben avraham" userId="9e59889b-3a26-47a8-b736-b2564a2d50c4" providerId="ADAL" clId="{09E6DE01-40F4-4FCA-BE79-BFB634160549}" dt="2021-01-03T16:07:20.962" v="523" actId="207"/>
          <ac:spMkLst>
            <pc:docMk/>
            <pc:sldMk cId="3631238231" sldId="317"/>
            <ac:spMk id="10" creationId="{6DB25809-5421-41DE-B643-9450E662EBD8}"/>
          </ac:spMkLst>
        </pc:spChg>
        <pc:spChg chg="add mod">
          <ac:chgData name="Niv Ben avraham" userId="9e59889b-3a26-47a8-b736-b2564a2d50c4" providerId="ADAL" clId="{09E6DE01-40F4-4FCA-BE79-BFB634160549}" dt="2021-01-04T06:18:00.493" v="1542"/>
          <ac:spMkLst>
            <pc:docMk/>
            <pc:sldMk cId="3631238231" sldId="317"/>
            <ac:spMk id="13" creationId="{07523328-1DF7-47E0-9FC6-1D6854CAA895}"/>
          </ac:spMkLst>
        </pc:spChg>
        <pc:spChg chg="add mod">
          <ac:chgData name="Niv Ben avraham" userId="9e59889b-3a26-47a8-b736-b2564a2d50c4" providerId="ADAL" clId="{09E6DE01-40F4-4FCA-BE79-BFB634160549}" dt="2021-01-03T16:06:09.391" v="512" actId="164"/>
          <ac:spMkLst>
            <pc:docMk/>
            <pc:sldMk cId="3631238231" sldId="317"/>
            <ac:spMk id="17" creationId="{3FB62726-C458-408D-AE6F-D553B432081D}"/>
          </ac:spMkLst>
        </pc:spChg>
        <pc:spChg chg="add mod">
          <ac:chgData name="Niv Ben avraham" userId="9e59889b-3a26-47a8-b736-b2564a2d50c4" providerId="ADAL" clId="{09E6DE01-40F4-4FCA-BE79-BFB634160549}" dt="2021-01-03T16:06:09.391" v="512" actId="164"/>
          <ac:spMkLst>
            <pc:docMk/>
            <pc:sldMk cId="3631238231" sldId="317"/>
            <ac:spMk id="18" creationId="{72187286-D567-400E-92E8-6E8580C44BF3}"/>
          </ac:spMkLst>
        </pc:spChg>
        <pc:spChg chg="add mod">
          <ac:chgData name="Niv Ben avraham" userId="9e59889b-3a26-47a8-b736-b2564a2d50c4" providerId="ADAL" clId="{09E6DE01-40F4-4FCA-BE79-BFB634160549}" dt="2021-01-03T16:06:09.391" v="512" actId="164"/>
          <ac:spMkLst>
            <pc:docMk/>
            <pc:sldMk cId="3631238231" sldId="317"/>
            <ac:spMk id="19" creationId="{5D09AF30-DF4A-4049-AE10-195DFFA28880}"/>
          </ac:spMkLst>
        </pc:spChg>
        <pc:spChg chg="add mod">
          <ac:chgData name="Niv Ben avraham" userId="9e59889b-3a26-47a8-b736-b2564a2d50c4" providerId="ADAL" clId="{09E6DE01-40F4-4FCA-BE79-BFB634160549}" dt="2021-01-03T16:06:09.391" v="512" actId="164"/>
          <ac:spMkLst>
            <pc:docMk/>
            <pc:sldMk cId="3631238231" sldId="317"/>
            <ac:spMk id="20" creationId="{B3D2BDF1-80BC-47EE-85EF-3972A586B62D}"/>
          </ac:spMkLst>
        </pc:spChg>
        <pc:spChg chg="add mod">
          <ac:chgData name="Niv Ben avraham" userId="9e59889b-3a26-47a8-b736-b2564a2d50c4" providerId="ADAL" clId="{09E6DE01-40F4-4FCA-BE79-BFB634160549}" dt="2021-01-03T16:06:09.391" v="512" actId="164"/>
          <ac:spMkLst>
            <pc:docMk/>
            <pc:sldMk cId="3631238231" sldId="317"/>
            <ac:spMk id="21" creationId="{B5B7CB51-AD2F-47EE-A5B4-6A825584E14C}"/>
          </ac:spMkLst>
        </pc:spChg>
        <pc:spChg chg="add mod">
          <ac:chgData name="Niv Ben avraham" userId="9e59889b-3a26-47a8-b736-b2564a2d50c4" providerId="ADAL" clId="{09E6DE01-40F4-4FCA-BE79-BFB634160549}" dt="2021-01-03T16:06:09.391" v="512" actId="164"/>
          <ac:spMkLst>
            <pc:docMk/>
            <pc:sldMk cId="3631238231" sldId="317"/>
            <ac:spMk id="22" creationId="{7AFBFF8E-5464-4CA4-9E1E-452C595B1424}"/>
          </ac:spMkLst>
        </pc:spChg>
        <pc:spChg chg="add mod">
          <ac:chgData name="Niv Ben avraham" userId="9e59889b-3a26-47a8-b736-b2564a2d50c4" providerId="ADAL" clId="{09E6DE01-40F4-4FCA-BE79-BFB634160549}" dt="2021-01-03T16:06:09.391" v="512" actId="164"/>
          <ac:spMkLst>
            <pc:docMk/>
            <pc:sldMk cId="3631238231" sldId="317"/>
            <ac:spMk id="23" creationId="{48CA49E8-4422-4F7C-8104-012048287788}"/>
          </ac:spMkLst>
        </pc:spChg>
        <pc:spChg chg="add mod">
          <ac:chgData name="Niv Ben avraham" userId="9e59889b-3a26-47a8-b736-b2564a2d50c4" providerId="ADAL" clId="{09E6DE01-40F4-4FCA-BE79-BFB634160549}" dt="2021-01-04T17:09:58.473" v="1767" actId="2711"/>
          <ac:spMkLst>
            <pc:docMk/>
            <pc:sldMk cId="3631238231" sldId="317"/>
            <ac:spMk id="25" creationId="{EE93BB45-2465-41A2-B1F4-94974AC2F982}"/>
          </ac:spMkLst>
        </pc:spChg>
        <pc:grpChg chg="add mod">
          <ac:chgData name="Niv Ben avraham" userId="9e59889b-3a26-47a8-b736-b2564a2d50c4" providerId="ADAL" clId="{09E6DE01-40F4-4FCA-BE79-BFB634160549}" dt="2021-01-03T16:06:56.616" v="522" actId="207"/>
          <ac:grpSpMkLst>
            <pc:docMk/>
            <pc:sldMk cId="3631238231" sldId="317"/>
            <ac:grpSpMk id="4" creationId="{55C7EC39-7EB5-40BA-8CEA-A5D2B51895C3}"/>
          </ac:grpSpMkLst>
        </pc:grpChg>
        <pc:grpChg chg="del">
          <ac:chgData name="Niv Ben avraham" userId="9e59889b-3a26-47a8-b736-b2564a2d50c4" providerId="ADAL" clId="{09E6DE01-40F4-4FCA-BE79-BFB634160549}" dt="2021-01-04T06:26:56.921" v="1615" actId="478"/>
          <ac:grpSpMkLst>
            <pc:docMk/>
            <pc:sldMk cId="3631238231" sldId="317"/>
            <ac:grpSpMk id="6" creationId="{305A13B4-CF60-4BC1-86D4-372950B474EC}"/>
          </ac:grpSpMkLst>
        </pc:grpChg>
        <pc:grpChg chg="add del">
          <ac:chgData name="Niv Ben avraham" userId="9e59889b-3a26-47a8-b736-b2564a2d50c4" providerId="ADAL" clId="{09E6DE01-40F4-4FCA-BE79-BFB634160549}" dt="2021-01-04T06:27:14.357" v="1625" actId="478"/>
          <ac:grpSpMkLst>
            <pc:docMk/>
            <pc:sldMk cId="3631238231" sldId="317"/>
            <ac:grpSpMk id="28" creationId="{2050234A-2077-4D87-9C15-E02222E2BD3A}"/>
          </ac:grpSpMkLst>
        </pc:grpChg>
        <pc:grpChg chg="add del">
          <ac:chgData name="Niv Ben avraham" userId="9e59889b-3a26-47a8-b736-b2564a2d50c4" providerId="ADAL" clId="{09E6DE01-40F4-4FCA-BE79-BFB634160549}" dt="2021-01-04T06:27:17.936" v="1629"/>
          <ac:grpSpMkLst>
            <pc:docMk/>
            <pc:sldMk cId="3631238231" sldId="317"/>
            <ac:grpSpMk id="37" creationId="{3ACA4C30-6191-4438-9094-6C94884C6420}"/>
          </ac:grpSpMkLst>
        </pc:grpChg>
        <pc:grpChg chg="add">
          <ac:chgData name="Niv Ben avraham" userId="9e59889b-3a26-47a8-b736-b2564a2d50c4" providerId="ADAL" clId="{09E6DE01-40F4-4FCA-BE79-BFB634160549}" dt="2021-01-04T06:27:17.977" v="1630"/>
          <ac:grpSpMkLst>
            <pc:docMk/>
            <pc:sldMk cId="3631238231" sldId="317"/>
            <ac:grpSpMk id="46" creationId="{0E535035-1161-4122-BCE2-136DE6A5089F}"/>
          </ac:grpSpMkLst>
        </pc:grpChg>
        <pc:picChg chg="add del">
          <ac:chgData name="Niv Ben avraham" userId="9e59889b-3a26-47a8-b736-b2564a2d50c4" providerId="ADAL" clId="{09E6DE01-40F4-4FCA-BE79-BFB634160549}" dt="2021-01-03T15:57:31.104" v="394" actId="478"/>
          <ac:picMkLst>
            <pc:docMk/>
            <pc:sldMk cId="3631238231" sldId="317"/>
            <ac:picMk id="5" creationId="{7E22CE6D-0A60-46B9-9E94-A8DACE427585}"/>
          </ac:picMkLst>
        </pc:picChg>
        <pc:picChg chg="add del mod">
          <ac:chgData name="Niv Ben avraham" userId="9e59889b-3a26-47a8-b736-b2564a2d50c4" providerId="ADAL" clId="{09E6DE01-40F4-4FCA-BE79-BFB634160549}" dt="2021-01-04T06:12:27.887" v="1490" actId="478"/>
          <ac:picMkLst>
            <pc:docMk/>
            <pc:sldMk cId="3631238231" sldId="317"/>
            <ac:picMk id="9" creationId="{35552A2A-5FA3-4B73-BECF-775E142EF0E5}"/>
          </ac:picMkLst>
        </pc:picChg>
        <pc:picChg chg="add mod">
          <ac:chgData name="Niv Ben avraham" userId="9e59889b-3a26-47a8-b736-b2564a2d50c4" providerId="ADAL" clId="{09E6DE01-40F4-4FCA-BE79-BFB634160549}" dt="2021-01-03T18:46:24.077" v="979" actId="1076"/>
          <ac:picMkLst>
            <pc:docMk/>
            <pc:sldMk cId="3631238231" sldId="317"/>
            <ac:picMk id="24" creationId="{0F45545A-63E6-418D-94E2-848ECF200F65}"/>
          </ac:picMkLst>
        </pc:picChg>
        <pc:picChg chg="add del mod">
          <ac:chgData name="Niv Ben avraham" userId="9e59889b-3a26-47a8-b736-b2564a2d50c4" providerId="ADAL" clId="{09E6DE01-40F4-4FCA-BE79-BFB634160549}" dt="2021-01-04T06:13:22.995" v="1496" actId="478"/>
          <ac:picMkLst>
            <pc:docMk/>
            <pc:sldMk cId="3631238231" sldId="317"/>
            <ac:picMk id="26" creationId="{D37860F6-99A8-43F1-9732-A5AFBF8AA98C}"/>
          </ac:picMkLst>
        </pc:picChg>
        <pc:picChg chg="add mod">
          <ac:chgData name="Niv Ben avraham" userId="9e59889b-3a26-47a8-b736-b2564a2d50c4" providerId="ADAL" clId="{09E6DE01-40F4-4FCA-BE79-BFB634160549}" dt="2021-01-04T06:13:31.303" v="1500" actId="1076"/>
          <ac:picMkLst>
            <pc:docMk/>
            <pc:sldMk cId="3631238231" sldId="317"/>
            <ac:picMk id="27" creationId="{A7A20E50-75D4-45EC-A5D7-9CAEE8DB5D9F}"/>
          </ac:picMkLst>
        </pc:picChg>
      </pc:sldChg>
      <pc:sldChg chg="addSp delSp modSp add modTransition setBg">
        <pc:chgData name="Niv Ben avraham" userId="9e59889b-3a26-47a8-b736-b2564a2d50c4" providerId="ADAL" clId="{09E6DE01-40F4-4FCA-BE79-BFB634160549}" dt="2021-01-04T06:31:51.878" v="1691"/>
        <pc:sldMkLst>
          <pc:docMk/>
          <pc:sldMk cId="1620500488" sldId="318"/>
        </pc:sldMkLst>
        <pc:spChg chg="mod">
          <ac:chgData name="Niv Ben avraham" userId="9e59889b-3a26-47a8-b736-b2564a2d50c4" providerId="ADAL" clId="{09E6DE01-40F4-4FCA-BE79-BFB634160549}" dt="2021-01-03T18:12:42.199" v="726" actId="20577"/>
          <ac:spMkLst>
            <pc:docMk/>
            <pc:sldMk cId="1620500488" sldId="318"/>
            <ac:spMk id="2" creationId="{2BB0C90B-CEDB-43CB-8D74-84D80D59B0DD}"/>
          </ac:spMkLst>
        </pc:spChg>
        <pc:spChg chg="mod">
          <ac:chgData name="Niv Ben avraham" userId="9e59889b-3a26-47a8-b736-b2564a2d50c4" providerId="ADAL" clId="{09E6DE01-40F4-4FCA-BE79-BFB634160549}" dt="2021-01-04T06:25:22.480" v="1607"/>
          <ac:spMkLst>
            <pc:docMk/>
            <pc:sldMk cId="1620500488" sldId="318"/>
            <ac:spMk id="8" creationId="{F1CCF019-8C3A-4C03-88A1-782A1F4991EC}"/>
          </ac:spMkLst>
        </pc:spChg>
        <pc:spChg chg="mod">
          <ac:chgData name="Niv Ben avraham" userId="9e59889b-3a26-47a8-b736-b2564a2d50c4" providerId="ADAL" clId="{09E6DE01-40F4-4FCA-BE79-BFB634160549}" dt="2021-01-03T18:16:03.975" v="875" actId="20577"/>
          <ac:spMkLst>
            <pc:docMk/>
            <pc:sldMk cId="1620500488" sldId="318"/>
            <ac:spMk id="9" creationId="{25485696-9B6B-4C00-80B8-3223C06604DA}"/>
          </ac:spMkLst>
        </pc:spChg>
        <pc:spChg chg="add">
          <ac:chgData name="Niv Ben avraham" userId="9e59889b-3a26-47a8-b736-b2564a2d50c4" providerId="ADAL" clId="{09E6DE01-40F4-4FCA-BE79-BFB634160549}" dt="2021-01-04T06:23:46.468" v="1605"/>
          <ac:spMkLst>
            <pc:docMk/>
            <pc:sldMk cId="1620500488" sldId="318"/>
            <ac:spMk id="17" creationId="{50C4E1A5-0078-4349-8820-380F74640E17}"/>
          </ac:spMkLst>
        </pc:spChg>
        <pc:grpChg chg="del">
          <ac:chgData name="Niv Ben avraham" userId="9e59889b-3a26-47a8-b736-b2564a2d50c4" providerId="ADAL" clId="{09E6DE01-40F4-4FCA-BE79-BFB634160549}" dt="2021-01-04T06:31:51.502" v="1690" actId="478"/>
          <ac:grpSpMkLst>
            <pc:docMk/>
            <pc:sldMk cId="1620500488" sldId="318"/>
            <ac:grpSpMk id="6" creationId="{ECB85035-F21C-467F-AE55-1EB5BA3F4326}"/>
          </ac:grpSpMkLst>
        </pc:grpChg>
        <pc:grpChg chg="add">
          <ac:chgData name="Niv Ben avraham" userId="9e59889b-3a26-47a8-b736-b2564a2d50c4" providerId="ADAL" clId="{09E6DE01-40F4-4FCA-BE79-BFB634160549}" dt="2021-01-04T06:31:51.878" v="1691"/>
          <ac:grpSpMkLst>
            <pc:docMk/>
            <pc:sldMk cId="1620500488" sldId="318"/>
            <ac:grpSpMk id="18" creationId="{E294BB35-615F-4909-9DA7-821FE326BB77}"/>
          </ac:grpSpMkLst>
        </pc:grpChg>
      </pc:sldChg>
      <pc:sldChg chg="modSp add del setBg">
        <pc:chgData name="Niv Ben avraham" userId="9e59889b-3a26-47a8-b736-b2564a2d50c4" providerId="ADAL" clId="{09E6DE01-40F4-4FCA-BE79-BFB634160549}" dt="2021-01-03T18:12:35.442" v="720"/>
        <pc:sldMkLst>
          <pc:docMk/>
          <pc:sldMk cId="3440518178" sldId="318"/>
        </pc:sldMkLst>
        <pc:spChg chg="mod">
          <ac:chgData name="Niv Ben avraham" userId="9e59889b-3a26-47a8-b736-b2564a2d50c4" providerId="ADAL" clId="{09E6DE01-40F4-4FCA-BE79-BFB634160549}" dt="2021-01-03T18:12:34.836" v="719" actId="20577"/>
          <ac:spMkLst>
            <pc:docMk/>
            <pc:sldMk cId="3440518178" sldId="318"/>
            <ac:spMk id="2" creationId="{2BB0C90B-CEDB-43CB-8D74-84D80D59B0DD}"/>
          </ac:spMkLst>
        </pc:spChg>
      </pc:sldChg>
      <pc:sldChg chg="addSp delSp modSp add setBg">
        <pc:chgData name="Niv Ben avraham" userId="9e59889b-3a26-47a8-b736-b2564a2d50c4" providerId="ADAL" clId="{09E6DE01-40F4-4FCA-BE79-BFB634160549}" dt="2021-01-03T18:23:27.209" v="921" actId="1076"/>
        <pc:sldMkLst>
          <pc:docMk/>
          <pc:sldMk cId="2601927379" sldId="319"/>
        </pc:sldMkLst>
        <pc:spChg chg="add del mod">
          <ac:chgData name="Niv Ben avraham" userId="9e59889b-3a26-47a8-b736-b2564a2d50c4" providerId="ADAL" clId="{09E6DE01-40F4-4FCA-BE79-BFB634160549}" dt="2021-01-03T18:22:27.044" v="896" actId="931"/>
          <ac:spMkLst>
            <pc:docMk/>
            <pc:sldMk cId="2601927379" sldId="319"/>
            <ac:spMk id="12" creationId="{CD3592AC-84A1-4BC5-A2F2-2435FE749B73}"/>
          </ac:spMkLst>
        </pc:spChg>
        <pc:picChg chg="del">
          <ac:chgData name="Niv Ben avraham" userId="9e59889b-3a26-47a8-b736-b2564a2d50c4" providerId="ADAL" clId="{09E6DE01-40F4-4FCA-BE79-BFB634160549}" dt="2021-01-03T18:22:04.771" v="895" actId="478"/>
          <ac:picMkLst>
            <pc:docMk/>
            <pc:sldMk cId="2601927379" sldId="319"/>
            <ac:picMk id="3" creationId="{5217C0D9-324A-473F-B25B-1BC4D778A0D4}"/>
          </ac:picMkLst>
        </pc:picChg>
        <pc:picChg chg="add mod">
          <ac:chgData name="Niv Ben avraham" userId="9e59889b-3a26-47a8-b736-b2564a2d50c4" providerId="ADAL" clId="{09E6DE01-40F4-4FCA-BE79-BFB634160549}" dt="2021-01-03T18:23:27.209" v="921" actId="1076"/>
          <ac:picMkLst>
            <pc:docMk/>
            <pc:sldMk cId="2601927379" sldId="319"/>
            <ac:picMk id="17" creationId="{98C0BB94-546B-49D1-9F66-68ECA62FC30A}"/>
          </ac:picMkLst>
        </pc:picChg>
        <pc:picChg chg="add del mod">
          <ac:chgData name="Niv Ben avraham" userId="9e59889b-3a26-47a8-b736-b2564a2d50c4" providerId="ADAL" clId="{09E6DE01-40F4-4FCA-BE79-BFB634160549}" dt="2021-01-03T18:23:00.157" v="911" actId="478"/>
          <ac:picMkLst>
            <pc:docMk/>
            <pc:sldMk cId="2601927379" sldId="319"/>
            <ac:picMk id="19" creationId="{C35FC8CB-B43F-437A-A1B0-307CB08DEFE8}"/>
          </ac:picMkLst>
        </pc:picChg>
      </pc:sldChg>
      <pc:sldChg chg="addSp delSp modSp add">
        <pc:chgData name="Niv Ben avraham" userId="9e59889b-3a26-47a8-b736-b2564a2d50c4" providerId="ADAL" clId="{09E6DE01-40F4-4FCA-BE79-BFB634160549}" dt="2021-01-04T06:38:14.824" v="1709"/>
        <pc:sldMkLst>
          <pc:docMk/>
          <pc:sldMk cId="2445151985" sldId="320"/>
        </pc:sldMkLst>
        <pc:spChg chg="add del mod">
          <ac:chgData name="Niv Ben avraham" userId="9e59889b-3a26-47a8-b736-b2564a2d50c4" providerId="ADAL" clId="{09E6DE01-40F4-4FCA-BE79-BFB634160549}" dt="2021-01-03T18:23:14.368" v="915" actId="478"/>
          <ac:spMkLst>
            <pc:docMk/>
            <pc:sldMk cId="2445151985" sldId="320"/>
            <ac:spMk id="4" creationId="{2E773A82-F520-48B6-9505-B676273AE8E4}"/>
          </ac:spMkLst>
        </pc:spChg>
        <pc:grpChg chg="del">
          <ac:chgData name="Niv Ben avraham" userId="9e59889b-3a26-47a8-b736-b2564a2d50c4" providerId="ADAL" clId="{09E6DE01-40F4-4FCA-BE79-BFB634160549}" dt="2021-01-04T06:38:14.488" v="1708" actId="478"/>
          <ac:grpSpMkLst>
            <pc:docMk/>
            <pc:sldMk cId="2445151985" sldId="320"/>
            <ac:grpSpMk id="6" creationId="{1067B25C-E955-4AFF-997D-0F9FED61BA94}"/>
          </ac:grpSpMkLst>
        </pc:grpChg>
        <pc:grpChg chg="add">
          <ac:chgData name="Niv Ben avraham" userId="9e59889b-3a26-47a8-b736-b2564a2d50c4" providerId="ADAL" clId="{09E6DE01-40F4-4FCA-BE79-BFB634160549}" dt="2021-01-04T06:38:14.824" v="1709"/>
          <ac:grpSpMkLst>
            <pc:docMk/>
            <pc:sldMk cId="2445151985" sldId="320"/>
            <ac:grpSpMk id="16" creationId="{0F36EF6F-F689-4DCE-B437-19FB382D5DF9}"/>
          </ac:grpSpMkLst>
        </pc:grpChg>
        <pc:picChg chg="del">
          <ac:chgData name="Niv Ben avraham" userId="9e59889b-3a26-47a8-b736-b2564a2d50c4" providerId="ADAL" clId="{09E6DE01-40F4-4FCA-BE79-BFB634160549}" dt="2021-01-03T18:23:05.185" v="912" actId="478"/>
          <ac:picMkLst>
            <pc:docMk/>
            <pc:sldMk cId="2445151985" sldId="320"/>
            <ac:picMk id="17" creationId="{98C0BB94-546B-49D1-9F66-68ECA62FC30A}"/>
          </ac:picMkLst>
        </pc:picChg>
        <pc:picChg chg="mod">
          <ac:chgData name="Niv Ben avraham" userId="9e59889b-3a26-47a8-b736-b2564a2d50c4" providerId="ADAL" clId="{09E6DE01-40F4-4FCA-BE79-BFB634160549}" dt="2021-01-03T18:23:21.195" v="918" actId="1076"/>
          <ac:picMkLst>
            <pc:docMk/>
            <pc:sldMk cId="2445151985" sldId="320"/>
            <ac:picMk id="19" creationId="{C35FC8CB-B43F-437A-A1B0-307CB08DEFE8}"/>
          </ac:picMkLst>
        </pc:picChg>
      </pc:sldChg>
      <pc:sldChg chg="add del setBg">
        <pc:chgData name="Niv Ben avraham" userId="9e59889b-3a26-47a8-b736-b2564a2d50c4" providerId="ADAL" clId="{09E6DE01-40F4-4FCA-BE79-BFB634160549}" dt="2021-01-04T17:08:14.559" v="1765"/>
        <pc:sldMkLst>
          <pc:docMk/>
          <pc:sldMk cId="3466106723" sldId="321"/>
        </pc:sldMkLst>
      </pc:sldChg>
    </pc:docChg>
  </pc:docChgLst>
  <pc:docChgLst>
    <pc:chgData name="Ido Stern" userId="1e25a874-4fd1-4f8a-8c46-5c43ab37b94a" providerId="ADAL" clId="{18F46219-BC6B-471A-88D6-70F96CAAA5A1}"/>
    <pc:docChg chg="undo custSel mod addSld delSld modSld sldOrd">
      <pc:chgData name="Ido Stern" userId="1e25a874-4fd1-4f8a-8c46-5c43ab37b94a" providerId="ADAL" clId="{18F46219-BC6B-471A-88D6-70F96CAAA5A1}" dt="2020-12-15T07:47:11.944" v="378" actId="47"/>
      <pc:docMkLst>
        <pc:docMk/>
      </pc:docMkLst>
      <pc:sldChg chg="modSp add mod">
        <pc:chgData name="Ido Stern" userId="1e25a874-4fd1-4f8a-8c46-5c43ab37b94a" providerId="ADAL" clId="{18F46219-BC6B-471A-88D6-70F96CAAA5A1}" dt="2020-12-15T07:32:37.165" v="96" actId="27636"/>
        <pc:sldMkLst>
          <pc:docMk/>
          <pc:sldMk cId="3522286781" sldId="257"/>
        </pc:sldMkLst>
        <pc:spChg chg="mod">
          <ac:chgData name="Ido Stern" userId="1e25a874-4fd1-4f8a-8c46-5c43ab37b94a" providerId="ADAL" clId="{18F46219-BC6B-471A-88D6-70F96CAAA5A1}" dt="2020-12-15T07:32:37.165" v="96" actId="27636"/>
          <ac:spMkLst>
            <pc:docMk/>
            <pc:sldMk cId="3522286781" sldId="257"/>
            <ac:spMk id="3" creationId="{6FF15944-1338-4E40-B5CA-6F22A5B04C2A}"/>
          </ac:spMkLst>
        </pc:spChg>
      </pc:sldChg>
      <pc:sldChg chg="add">
        <pc:chgData name="Ido Stern" userId="1e25a874-4fd1-4f8a-8c46-5c43ab37b94a" providerId="ADAL" clId="{18F46219-BC6B-471A-88D6-70F96CAAA5A1}" dt="2020-12-15T07:32:36.890" v="95"/>
        <pc:sldMkLst>
          <pc:docMk/>
          <pc:sldMk cId="480600315" sldId="258"/>
        </pc:sldMkLst>
      </pc:sldChg>
      <pc:sldChg chg="add">
        <pc:chgData name="Ido Stern" userId="1e25a874-4fd1-4f8a-8c46-5c43ab37b94a" providerId="ADAL" clId="{18F46219-BC6B-471A-88D6-70F96CAAA5A1}" dt="2020-12-15T07:32:36.890" v="95"/>
        <pc:sldMkLst>
          <pc:docMk/>
          <pc:sldMk cId="3449887355" sldId="259"/>
        </pc:sldMkLst>
      </pc:sldChg>
      <pc:sldChg chg="add">
        <pc:chgData name="Ido Stern" userId="1e25a874-4fd1-4f8a-8c46-5c43ab37b94a" providerId="ADAL" clId="{18F46219-BC6B-471A-88D6-70F96CAAA5A1}" dt="2020-12-15T07:32:36.890" v="95"/>
        <pc:sldMkLst>
          <pc:docMk/>
          <pc:sldMk cId="3000721980" sldId="260"/>
        </pc:sldMkLst>
      </pc:sldChg>
      <pc:sldChg chg="add">
        <pc:chgData name="Ido Stern" userId="1e25a874-4fd1-4f8a-8c46-5c43ab37b94a" providerId="ADAL" clId="{18F46219-BC6B-471A-88D6-70F96CAAA5A1}" dt="2020-12-15T07:32:36.890" v="95"/>
        <pc:sldMkLst>
          <pc:docMk/>
          <pc:sldMk cId="261193326" sldId="261"/>
        </pc:sldMkLst>
      </pc:sldChg>
      <pc:sldChg chg="modSp add mod">
        <pc:chgData name="Ido Stern" userId="1e25a874-4fd1-4f8a-8c46-5c43ab37b94a" providerId="ADAL" clId="{18F46219-BC6B-471A-88D6-70F96CAAA5A1}" dt="2020-12-15T07:32:37.269" v="97" actId="27636"/>
        <pc:sldMkLst>
          <pc:docMk/>
          <pc:sldMk cId="495463011" sldId="262"/>
        </pc:sldMkLst>
        <pc:spChg chg="mod">
          <ac:chgData name="Ido Stern" userId="1e25a874-4fd1-4f8a-8c46-5c43ab37b94a" providerId="ADAL" clId="{18F46219-BC6B-471A-88D6-70F96CAAA5A1}" dt="2020-12-15T07:32:37.269" v="97" actId="27636"/>
          <ac:spMkLst>
            <pc:docMk/>
            <pc:sldMk cId="495463011" sldId="262"/>
            <ac:spMk id="2" creationId="{999795BD-F59D-4E4B-B782-0A07C91BBE50}"/>
          </ac:spMkLst>
        </pc:spChg>
      </pc:sldChg>
      <pc:sldChg chg="add">
        <pc:chgData name="Ido Stern" userId="1e25a874-4fd1-4f8a-8c46-5c43ab37b94a" providerId="ADAL" clId="{18F46219-BC6B-471A-88D6-70F96CAAA5A1}" dt="2020-12-15T07:32:36.890" v="95"/>
        <pc:sldMkLst>
          <pc:docMk/>
          <pc:sldMk cId="3616338522" sldId="263"/>
        </pc:sldMkLst>
      </pc:sldChg>
      <pc:sldChg chg="add">
        <pc:chgData name="Ido Stern" userId="1e25a874-4fd1-4f8a-8c46-5c43ab37b94a" providerId="ADAL" clId="{18F46219-BC6B-471A-88D6-70F96CAAA5A1}" dt="2020-12-15T07:32:36.890" v="95"/>
        <pc:sldMkLst>
          <pc:docMk/>
          <pc:sldMk cId="1453983059" sldId="264"/>
        </pc:sldMkLst>
      </pc:sldChg>
      <pc:sldChg chg="modSp mod">
        <pc:chgData name="Ido Stern" userId="1e25a874-4fd1-4f8a-8c46-5c43ab37b94a" providerId="ADAL" clId="{18F46219-BC6B-471A-88D6-70F96CAAA5A1}" dt="2020-12-15T07:46:27.297" v="369" actId="1076"/>
        <pc:sldMkLst>
          <pc:docMk/>
          <pc:sldMk cId="2401068040" sldId="285"/>
        </pc:sldMkLst>
        <pc:spChg chg="mod">
          <ac:chgData name="Ido Stern" userId="1e25a874-4fd1-4f8a-8c46-5c43ab37b94a" providerId="ADAL" clId="{18F46219-BC6B-471A-88D6-70F96CAAA5A1}" dt="2020-12-15T07:31:08.882" v="92" actId="1076"/>
          <ac:spMkLst>
            <pc:docMk/>
            <pc:sldMk cId="2401068040" sldId="285"/>
            <ac:spMk id="2" creationId="{646D0423-92ED-41A8-B13E-ED2A99FC380C}"/>
          </ac:spMkLst>
        </pc:spChg>
        <pc:spChg chg="mod">
          <ac:chgData name="Ido Stern" userId="1e25a874-4fd1-4f8a-8c46-5c43ab37b94a" providerId="ADAL" clId="{18F46219-BC6B-471A-88D6-70F96CAAA5A1}" dt="2020-12-15T07:31:20.388" v="94" actId="113"/>
          <ac:spMkLst>
            <pc:docMk/>
            <pc:sldMk cId="2401068040" sldId="285"/>
            <ac:spMk id="3" creationId="{74B4D8F8-4E82-4BDB-B682-C4008F4B24EF}"/>
          </ac:spMkLst>
        </pc:spChg>
        <pc:picChg chg="mod">
          <ac:chgData name="Ido Stern" userId="1e25a874-4fd1-4f8a-8c46-5c43ab37b94a" providerId="ADAL" clId="{18F46219-BC6B-471A-88D6-70F96CAAA5A1}" dt="2020-12-15T07:46:27.297" v="369" actId="1076"/>
          <ac:picMkLst>
            <pc:docMk/>
            <pc:sldMk cId="2401068040" sldId="285"/>
            <ac:picMk id="5" creationId="{872B60E6-3539-4E70-8853-852D9B29598A}"/>
          </ac:picMkLst>
        </pc:picChg>
      </pc:sldChg>
      <pc:sldChg chg="modSp mod ord setBg setClrOvrMap">
        <pc:chgData name="Ido Stern" userId="1e25a874-4fd1-4f8a-8c46-5c43ab37b94a" providerId="ADAL" clId="{18F46219-BC6B-471A-88D6-70F96CAAA5A1}" dt="2020-12-15T07:47:04.606" v="377"/>
        <pc:sldMkLst>
          <pc:docMk/>
          <pc:sldMk cId="3037740858" sldId="291"/>
        </pc:sldMkLst>
        <pc:spChg chg="mod">
          <ac:chgData name="Ido Stern" userId="1e25a874-4fd1-4f8a-8c46-5c43ab37b94a" providerId="ADAL" clId="{18F46219-BC6B-471A-88D6-70F96CAAA5A1}" dt="2020-12-15T07:46:08.833" v="367" actId="26606"/>
          <ac:spMkLst>
            <pc:docMk/>
            <pc:sldMk cId="3037740858" sldId="291"/>
            <ac:spMk id="2" creationId="{2BB0C90B-CEDB-43CB-8D74-84D80D59B0DD}"/>
          </ac:spMkLst>
        </pc:spChg>
        <pc:spChg chg="mod">
          <ac:chgData name="Ido Stern" userId="1e25a874-4fd1-4f8a-8c46-5c43ab37b94a" providerId="ADAL" clId="{18F46219-BC6B-471A-88D6-70F96CAAA5A1}" dt="2020-12-15T07:46:08.833" v="367" actId="26606"/>
          <ac:spMkLst>
            <pc:docMk/>
            <pc:sldMk cId="3037740858" sldId="291"/>
            <ac:spMk id="9" creationId="{25485696-9B6B-4C00-80B8-3223C06604DA}"/>
          </ac:spMkLst>
        </pc:spChg>
        <pc:picChg chg="mod ord">
          <ac:chgData name="Ido Stern" userId="1e25a874-4fd1-4f8a-8c46-5c43ab37b94a" providerId="ADAL" clId="{18F46219-BC6B-471A-88D6-70F96CAAA5A1}" dt="2020-12-15T07:46:08.833" v="367" actId="26606"/>
          <ac:picMkLst>
            <pc:docMk/>
            <pc:sldMk cId="3037740858" sldId="291"/>
            <ac:picMk id="5" creationId="{7E22CE6D-0A60-46B9-9E94-A8DACE427585}"/>
          </ac:picMkLst>
        </pc:picChg>
      </pc:sldChg>
      <pc:sldChg chg="modSp mod">
        <pc:chgData name="Ido Stern" userId="1e25a874-4fd1-4f8a-8c46-5c43ab37b94a" providerId="ADAL" clId="{18F46219-BC6B-471A-88D6-70F96CAAA5A1}" dt="2020-12-15T07:29:52.269" v="85" actId="5793"/>
        <pc:sldMkLst>
          <pc:docMk/>
          <pc:sldMk cId="1574353135" sldId="292"/>
        </pc:sldMkLst>
        <pc:spChg chg="mod">
          <ac:chgData name="Ido Stern" userId="1e25a874-4fd1-4f8a-8c46-5c43ab37b94a" providerId="ADAL" clId="{18F46219-BC6B-471A-88D6-70F96CAAA5A1}" dt="2020-12-15T07:29:52.269" v="85" actId="5793"/>
          <ac:spMkLst>
            <pc:docMk/>
            <pc:sldMk cId="1574353135" sldId="292"/>
            <ac:spMk id="12" creationId="{DBB38ABD-B8A5-46E8-AE99-1408C62FF76A}"/>
          </ac:spMkLst>
        </pc:spChg>
      </pc:sldChg>
      <pc:sldChg chg="addSp delSp modSp add del mod setBg setClrOvrMap">
        <pc:chgData name="Ido Stern" userId="1e25a874-4fd1-4f8a-8c46-5c43ab37b94a" providerId="ADAL" clId="{18F46219-BC6B-471A-88D6-70F96CAAA5A1}" dt="2020-12-15T07:47:11.944" v="378" actId="47"/>
        <pc:sldMkLst>
          <pc:docMk/>
          <pc:sldMk cId="3656104201" sldId="293"/>
        </pc:sldMkLst>
        <pc:spChg chg="mod">
          <ac:chgData name="Ido Stern" userId="1e25a874-4fd1-4f8a-8c46-5c43ab37b94a" providerId="ADAL" clId="{18F46219-BC6B-471A-88D6-70F96CAAA5A1}" dt="2020-12-15T07:45:07.580" v="364" actId="26606"/>
          <ac:spMkLst>
            <pc:docMk/>
            <pc:sldMk cId="3656104201" sldId="293"/>
            <ac:spMk id="2" creationId="{2BB0C90B-CEDB-43CB-8D74-84D80D59B0DD}"/>
          </ac:spMkLst>
        </pc:spChg>
        <pc:spChg chg="add mod">
          <ac:chgData name="Ido Stern" userId="1e25a874-4fd1-4f8a-8c46-5c43ab37b94a" providerId="ADAL" clId="{18F46219-BC6B-471A-88D6-70F96CAAA5A1}" dt="2020-12-15T07:45:07.541" v="363" actId="26606"/>
          <ac:spMkLst>
            <pc:docMk/>
            <pc:sldMk cId="3656104201" sldId="293"/>
            <ac:spMk id="7" creationId="{35DCD0BF-B5F2-4AB4-A509-034C900960E1}"/>
          </ac:spMkLst>
        </pc:spChg>
        <pc:spChg chg="mod ord">
          <ac:chgData name="Ido Stern" userId="1e25a874-4fd1-4f8a-8c46-5c43ab37b94a" providerId="ADAL" clId="{18F46219-BC6B-471A-88D6-70F96CAAA5A1}" dt="2020-12-15T07:45:07.580" v="364" actId="26606"/>
          <ac:spMkLst>
            <pc:docMk/>
            <pc:sldMk cId="3656104201" sldId="293"/>
            <ac:spMk id="9" creationId="{25485696-9B6B-4C00-80B8-3223C06604DA}"/>
          </ac:spMkLst>
        </pc:spChg>
        <pc:spChg chg="add del">
          <ac:chgData name="Ido Stern" userId="1e25a874-4fd1-4f8a-8c46-5c43ab37b94a" providerId="ADAL" clId="{18F46219-BC6B-471A-88D6-70F96CAAA5A1}" dt="2020-12-15T07:45:07.160" v="361" actId="26606"/>
          <ac:spMkLst>
            <pc:docMk/>
            <pc:sldMk cId="3656104201" sldId="293"/>
            <ac:spMk id="11" creationId="{1660E788-AFA9-4A1B-9991-6AA74632A15B}"/>
          </ac:spMkLst>
        </pc:spChg>
        <pc:spChg chg="add del">
          <ac:chgData name="Ido Stern" userId="1e25a874-4fd1-4f8a-8c46-5c43ab37b94a" providerId="ADAL" clId="{18F46219-BC6B-471A-88D6-70F96CAAA5A1}" dt="2020-12-15T07:45:07.160" v="361" actId="26606"/>
          <ac:spMkLst>
            <pc:docMk/>
            <pc:sldMk cId="3656104201" sldId="293"/>
            <ac:spMk id="12" creationId="{867D4867-5BA7-4462-B2F6-A23F4A622AA7}"/>
          </ac:spMkLst>
        </pc:spChg>
        <pc:spChg chg="add del">
          <ac:chgData name="Ido Stern" userId="1e25a874-4fd1-4f8a-8c46-5c43ab37b94a" providerId="ADAL" clId="{18F46219-BC6B-471A-88D6-70F96CAAA5A1}" dt="2020-12-15T07:44:50.734" v="351" actId="26606"/>
          <ac:spMkLst>
            <pc:docMk/>
            <pc:sldMk cId="3656104201" sldId="293"/>
            <ac:spMk id="14" creationId="{1660E788-AFA9-4A1B-9991-6AA74632A15B}"/>
          </ac:spMkLst>
        </pc:spChg>
        <pc:spChg chg="add del">
          <ac:chgData name="Ido Stern" userId="1e25a874-4fd1-4f8a-8c46-5c43ab37b94a" providerId="ADAL" clId="{18F46219-BC6B-471A-88D6-70F96CAAA5A1}" dt="2020-12-15T07:45:07.541" v="363" actId="26606"/>
          <ac:spMkLst>
            <pc:docMk/>
            <pc:sldMk cId="3656104201" sldId="293"/>
            <ac:spMk id="15" creationId="{1660E788-AFA9-4A1B-9991-6AA74632A15B}"/>
          </ac:spMkLst>
        </pc:spChg>
        <pc:spChg chg="add del">
          <ac:chgData name="Ido Stern" userId="1e25a874-4fd1-4f8a-8c46-5c43ab37b94a" providerId="ADAL" clId="{18F46219-BC6B-471A-88D6-70F96CAAA5A1}" dt="2020-12-15T07:44:50.734" v="351" actId="26606"/>
          <ac:spMkLst>
            <pc:docMk/>
            <pc:sldMk cId="3656104201" sldId="293"/>
            <ac:spMk id="16" creationId="{867D4867-5BA7-4462-B2F6-A23F4A622AA7}"/>
          </ac:spMkLst>
        </pc:spChg>
        <pc:spChg chg="add del">
          <ac:chgData name="Ido Stern" userId="1e25a874-4fd1-4f8a-8c46-5c43ab37b94a" providerId="ADAL" clId="{18F46219-BC6B-471A-88D6-70F96CAAA5A1}" dt="2020-12-15T07:45:07.541" v="363" actId="26606"/>
          <ac:spMkLst>
            <pc:docMk/>
            <pc:sldMk cId="3656104201" sldId="293"/>
            <ac:spMk id="17" creationId="{867D4867-5BA7-4462-B2F6-A23F4A622AA7}"/>
          </ac:spMkLst>
        </pc:spChg>
        <pc:spChg chg="add del">
          <ac:chgData name="Ido Stern" userId="1e25a874-4fd1-4f8a-8c46-5c43ab37b94a" providerId="ADAL" clId="{18F46219-BC6B-471A-88D6-70F96CAAA5A1}" dt="2020-12-15T07:44:51.785" v="353" actId="26606"/>
          <ac:spMkLst>
            <pc:docMk/>
            <pc:sldMk cId="3656104201" sldId="293"/>
            <ac:spMk id="18" creationId="{1660E788-AFA9-4A1B-9991-6AA74632A15B}"/>
          </ac:spMkLst>
        </pc:spChg>
        <pc:spChg chg="add del">
          <ac:chgData name="Ido Stern" userId="1e25a874-4fd1-4f8a-8c46-5c43ab37b94a" providerId="ADAL" clId="{18F46219-BC6B-471A-88D6-70F96CAAA5A1}" dt="2020-12-15T07:44:51.785" v="353" actId="26606"/>
          <ac:spMkLst>
            <pc:docMk/>
            <pc:sldMk cId="3656104201" sldId="293"/>
            <ac:spMk id="19" creationId="{867D4867-5BA7-4462-B2F6-A23F4A622AA7}"/>
          </ac:spMkLst>
        </pc:spChg>
        <pc:spChg chg="add del">
          <ac:chgData name="Ido Stern" userId="1e25a874-4fd1-4f8a-8c46-5c43ab37b94a" providerId="ADAL" clId="{18F46219-BC6B-471A-88D6-70F96CAAA5A1}" dt="2020-12-15T07:44:53.700" v="355" actId="26606"/>
          <ac:spMkLst>
            <pc:docMk/>
            <pc:sldMk cId="3656104201" sldId="293"/>
            <ac:spMk id="21" creationId="{1660E788-AFA9-4A1B-9991-6AA74632A15B}"/>
          </ac:spMkLst>
        </pc:spChg>
        <pc:spChg chg="add del">
          <ac:chgData name="Ido Stern" userId="1e25a874-4fd1-4f8a-8c46-5c43ab37b94a" providerId="ADAL" clId="{18F46219-BC6B-471A-88D6-70F96CAAA5A1}" dt="2020-12-15T07:44:53.700" v="355" actId="26606"/>
          <ac:spMkLst>
            <pc:docMk/>
            <pc:sldMk cId="3656104201" sldId="293"/>
            <ac:spMk id="22" creationId="{867D4867-5BA7-4462-B2F6-A23F4A622AA7}"/>
          </ac:spMkLst>
        </pc:spChg>
        <pc:spChg chg="add del">
          <ac:chgData name="Ido Stern" userId="1e25a874-4fd1-4f8a-8c46-5c43ab37b94a" providerId="ADAL" clId="{18F46219-BC6B-471A-88D6-70F96CAAA5A1}" dt="2020-12-15T07:44:54.335" v="357" actId="26606"/>
          <ac:spMkLst>
            <pc:docMk/>
            <pc:sldMk cId="3656104201" sldId="293"/>
            <ac:spMk id="24" creationId="{1660E788-AFA9-4A1B-9991-6AA74632A15B}"/>
          </ac:spMkLst>
        </pc:spChg>
        <pc:spChg chg="add del">
          <ac:chgData name="Ido Stern" userId="1e25a874-4fd1-4f8a-8c46-5c43ab37b94a" providerId="ADAL" clId="{18F46219-BC6B-471A-88D6-70F96CAAA5A1}" dt="2020-12-15T07:44:54.335" v="357" actId="26606"/>
          <ac:spMkLst>
            <pc:docMk/>
            <pc:sldMk cId="3656104201" sldId="293"/>
            <ac:spMk id="25" creationId="{867D4867-5BA7-4462-B2F6-A23F4A622AA7}"/>
          </ac:spMkLst>
        </pc:spChg>
        <pc:picChg chg="del">
          <ac:chgData name="Ido Stern" userId="1e25a874-4fd1-4f8a-8c46-5c43ab37b94a" providerId="ADAL" clId="{18F46219-BC6B-471A-88D6-70F96CAAA5A1}" dt="2020-12-15T07:44:17.779" v="336" actId="478"/>
          <ac:picMkLst>
            <pc:docMk/>
            <pc:sldMk cId="3656104201" sldId="293"/>
            <ac:picMk id="5" creationId="{7E22CE6D-0A60-46B9-9E94-A8DACE427585}"/>
          </ac:picMkLst>
        </pc:picChg>
        <pc:picChg chg="add mod ord">
          <ac:chgData name="Ido Stern" userId="1e25a874-4fd1-4f8a-8c46-5c43ab37b94a" providerId="ADAL" clId="{18F46219-BC6B-471A-88D6-70F96CAAA5A1}" dt="2020-12-15T07:45:07.580" v="364" actId="26606"/>
          <ac:picMkLst>
            <pc:docMk/>
            <pc:sldMk cId="3656104201" sldId="293"/>
            <ac:picMk id="6" creationId="{A26E659C-8046-45CF-A887-73A3F579C5D3}"/>
          </ac:picMkLst>
        </pc:picChg>
      </pc:sldChg>
      <pc:sldChg chg="addSp delSp modSp add mod">
        <pc:chgData name="Ido Stern" userId="1e25a874-4fd1-4f8a-8c46-5c43ab37b94a" providerId="ADAL" clId="{18F46219-BC6B-471A-88D6-70F96CAAA5A1}" dt="2020-12-15T07:47:01.809" v="375" actId="27614"/>
        <pc:sldMkLst>
          <pc:docMk/>
          <pc:sldMk cId="1076116989" sldId="294"/>
        </pc:sldMkLst>
        <pc:picChg chg="add mod ord">
          <ac:chgData name="Ido Stern" userId="1e25a874-4fd1-4f8a-8c46-5c43ab37b94a" providerId="ADAL" clId="{18F46219-BC6B-471A-88D6-70F96CAAA5A1}" dt="2020-12-15T07:47:01.809" v="375" actId="27614"/>
          <ac:picMkLst>
            <pc:docMk/>
            <pc:sldMk cId="1076116989" sldId="294"/>
            <ac:picMk id="3" creationId="{B3B99253-434B-4025-93C5-C46274C4D9F7}"/>
          </ac:picMkLst>
        </pc:picChg>
        <pc:picChg chg="del">
          <ac:chgData name="Ido Stern" userId="1e25a874-4fd1-4f8a-8c46-5c43ab37b94a" providerId="ADAL" clId="{18F46219-BC6B-471A-88D6-70F96CAAA5A1}" dt="2020-12-15T07:46:39.844" v="372" actId="478"/>
          <ac:picMkLst>
            <pc:docMk/>
            <pc:sldMk cId="1076116989" sldId="294"/>
            <ac:picMk id="5" creationId="{7E22CE6D-0A60-46B9-9E94-A8DACE427585}"/>
          </ac:picMkLst>
        </pc:picChg>
      </pc:sldChg>
    </pc:docChg>
  </pc:docChgLst>
  <pc:docChgLst>
    <pc:chgData name="Tom Caspi" userId="fa52bd3f-fff4-4d26-99b7-b997b98ecaf3" providerId="ADAL" clId="{697E7E99-4AE6-4455-A670-4DE5876680D9}"/>
    <pc:docChg chg="undo custSel addSld delSld modSld sldOrd">
      <pc:chgData name="Tom Caspi" userId="fa52bd3f-fff4-4d26-99b7-b997b98ecaf3" providerId="ADAL" clId="{697E7E99-4AE6-4455-A670-4DE5876680D9}" dt="2021-01-01T10:07:06.447" v="3763"/>
      <pc:docMkLst>
        <pc:docMk/>
      </pc:docMkLst>
      <pc:sldChg chg="del">
        <pc:chgData name="Tom Caspi" userId="fa52bd3f-fff4-4d26-99b7-b997b98ecaf3" providerId="ADAL" clId="{697E7E99-4AE6-4455-A670-4DE5876680D9}" dt="2021-01-01T08:29:23.777" v="307" actId="2696"/>
        <pc:sldMkLst>
          <pc:docMk/>
          <pc:sldMk cId="3522286781" sldId="257"/>
        </pc:sldMkLst>
      </pc:sldChg>
      <pc:sldChg chg="modSp del">
        <pc:chgData name="Tom Caspi" userId="fa52bd3f-fff4-4d26-99b7-b997b98ecaf3" providerId="ADAL" clId="{697E7E99-4AE6-4455-A670-4DE5876680D9}" dt="2021-01-01T08:34:22.020" v="423" actId="2696"/>
        <pc:sldMkLst>
          <pc:docMk/>
          <pc:sldMk cId="480600315" sldId="258"/>
        </pc:sldMkLst>
        <pc:spChg chg="mod">
          <ac:chgData name="Tom Caspi" userId="fa52bd3f-fff4-4d26-99b7-b997b98ecaf3" providerId="ADAL" clId="{697E7E99-4AE6-4455-A670-4DE5876680D9}" dt="2021-01-01T08:24:25.507" v="219" actId="403"/>
          <ac:spMkLst>
            <pc:docMk/>
            <pc:sldMk cId="480600315" sldId="258"/>
            <ac:spMk id="11" creationId="{FF00EA79-1315-4ED8-A5FC-5815741D0431}"/>
          </ac:spMkLst>
        </pc:spChg>
      </pc:sldChg>
      <pc:sldChg chg="modSp del">
        <pc:chgData name="Tom Caspi" userId="fa52bd3f-fff4-4d26-99b7-b997b98ecaf3" providerId="ADAL" clId="{697E7E99-4AE6-4455-A670-4DE5876680D9}" dt="2021-01-01T08:37:01.917" v="483" actId="2696"/>
        <pc:sldMkLst>
          <pc:docMk/>
          <pc:sldMk cId="3449887355" sldId="259"/>
        </pc:sldMkLst>
        <pc:spChg chg="mod">
          <ac:chgData name="Tom Caspi" userId="fa52bd3f-fff4-4d26-99b7-b997b98ecaf3" providerId="ADAL" clId="{697E7E99-4AE6-4455-A670-4DE5876680D9}" dt="2021-01-01T08:36:09.382" v="453" actId="113"/>
          <ac:spMkLst>
            <pc:docMk/>
            <pc:sldMk cId="3449887355" sldId="259"/>
            <ac:spMk id="6" creationId="{AF16499D-EE72-440A-AC99-B69CE9AD7391}"/>
          </ac:spMkLst>
        </pc:spChg>
      </pc:sldChg>
      <pc:sldChg chg="del">
        <pc:chgData name="Tom Caspi" userId="fa52bd3f-fff4-4d26-99b7-b997b98ecaf3" providerId="ADAL" clId="{697E7E99-4AE6-4455-A670-4DE5876680D9}" dt="2021-01-01T09:36:37.558" v="3283" actId="2696"/>
        <pc:sldMkLst>
          <pc:docMk/>
          <pc:sldMk cId="3000721980" sldId="260"/>
        </pc:sldMkLst>
      </pc:sldChg>
      <pc:sldChg chg="modSp del">
        <pc:chgData name="Tom Caspi" userId="fa52bd3f-fff4-4d26-99b7-b997b98ecaf3" providerId="ADAL" clId="{697E7E99-4AE6-4455-A670-4DE5876680D9}" dt="2021-01-01T09:35:31.231" v="3258" actId="2696"/>
        <pc:sldMkLst>
          <pc:docMk/>
          <pc:sldMk cId="261193326" sldId="261"/>
        </pc:sldMkLst>
        <pc:spChg chg="mod">
          <ac:chgData name="Tom Caspi" userId="fa52bd3f-fff4-4d26-99b7-b997b98ecaf3" providerId="ADAL" clId="{697E7E99-4AE6-4455-A670-4DE5876680D9}" dt="2021-01-01T09:30:33.382" v="3110" actId="20577"/>
          <ac:spMkLst>
            <pc:docMk/>
            <pc:sldMk cId="261193326" sldId="261"/>
            <ac:spMk id="2" creationId="{EAE0C15D-1C5E-48C4-9DAE-309E8EE1678F}"/>
          </ac:spMkLst>
        </pc:spChg>
      </pc:sldChg>
      <pc:sldChg chg="del">
        <pc:chgData name="Tom Caspi" userId="fa52bd3f-fff4-4d26-99b7-b997b98ecaf3" providerId="ADAL" clId="{697E7E99-4AE6-4455-A670-4DE5876680D9}" dt="2021-01-01T09:38:14.844" v="3308" actId="2696"/>
        <pc:sldMkLst>
          <pc:docMk/>
          <pc:sldMk cId="495463011" sldId="262"/>
        </pc:sldMkLst>
      </pc:sldChg>
      <pc:sldChg chg="del">
        <pc:chgData name="Tom Caspi" userId="fa52bd3f-fff4-4d26-99b7-b997b98ecaf3" providerId="ADAL" clId="{697E7E99-4AE6-4455-A670-4DE5876680D9}" dt="2021-01-01T09:37:14.228" v="3286" actId="2696"/>
        <pc:sldMkLst>
          <pc:docMk/>
          <pc:sldMk cId="3616338522" sldId="263"/>
        </pc:sldMkLst>
      </pc:sldChg>
      <pc:sldChg chg="modSp del">
        <pc:chgData name="Tom Caspi" userId="fa52bd3f-fff4-4d26-99b7-b997b98ecaf3" providerId="ADAL" clId="{697E7E99-4AE6-4455-A670-4DE5876680D9}" dt="2021-01-01T08:28:38.006" v="303" actId="2696"/>
        <pc:sldMkLst>
          <pc:docMk/>
          <pc:sldMk cId="2401068040" sldId="285"/>
        </pc:sldMkLst>
        <pc:spChg chg="mod">
          <ac:chgData name="Tom Caspi" userId="fa52bd3f-fff4-4d26-99b7-b997b98ecaf3" providerId="ADAL" clId="{697E7E99-4AE6-4455-A670-4DE5876680D9}" dt="2020-12-26T16:28:35.717" v="143" actId="20577"/>
          <ac:spMkLst>
            <pc:docMk/>
            <pc:sldMk cId="2401068040" sldId="285"/>
            <ac:spMk id="3" creationId="{74B4D8F8-4E82-4BDB-B682-C4008F4B24EF}"/>
          </ac:spMkLst>
        </pc:spChg>
      </pc:sldChg>
      <pc:sldChg chg="modSp">
        <pc:chgData name="Tom Caspi" userId="fa52bd3f-fff4-4d26-99b7-b997b98ecaf3" providerId="ADAL" clId="{697E7E99-4AE6-4455-A670-4DE5876680D9}" dt="2021-01-01T09:32:04.504" v="3217" actId="13926"/>
        <pc:sldMkLst>
          <pc:docMk/>
          <pc:sldMk cId="368587541" sldId="290"/>
        </pc:sldMkLst>
        <pc:spChg chg="mod">
          <ac:chgData name="Tom Caspi" userId="fa52bd3f-fff4-4d26-99b7-b997b98ecaf3" providerId="ADAL" clId="{697E7E99-4AE6-4455-A670-4DE5876680D9}" dt="2021-01-01T09:32:04.504" v="3217" actId="13926"/>
          <ac:spMkLst>
            <pc:docMk/>
            <pc:sldMk cId="368587541" sldId="290"/>
            <ac:spMk id="13" creationId="{6896540F-9DDA-4E76-AA65-8B2304522507}"/>
          </ac:spMkLst>
        </pc:spChg>
        <pc:picChg chg="mod">
          <ac:chgData name="Tom Caspi" userId="fa52bd3f-fff4-4d26-99b7-b997b98ecaf3" providerId="ADAL" clId="{697E7E99-4AE6-4455-A670-4DE5876680D9}" dt="2021-01-01T09:31:44.307" v="3143" actId="14100"/>
          <ac:picMkLst>
            <pc:docMk/>
            <pc:sldMk cId="368587541" sldId="290"/>
            <ac:picMk id="6" creationId="{C958D73E-C8E4-47F8-A1A2-F4AAFF87D69B}"/>
          </ac:picMkLst>
        </pc:picChg>
      </pc:sldChg>
      <pc:sldChg chg="del">
        <pc:chgData name="Tom Caspi" userId="fa52bd3f-fff4-4d26-99b7-b997b98ecaf3" providerId="ADAL" clId="{697E7E99-4AE6-4455-A670-4DE5876680D9}" dt="2021-01-01T08:29:07.349" v="304" actId="2696"/>
        <pc:sldMkLst>
          <pc:docMk/>
          <pc:sldMk cId="3037740858" sldId="291"/>
        </pc:sldMkLst>
      </pc:sldChg>
      <pc:sldChg chg="del">
        <pc:chgData name="Tom Caspi" userId="fa52bd3f-fff4-4d26-99b7-b997b98ecaf3" providerId="ADAL" clId="{697E7E99-4AE6-4455-A670-4DE5876680D9}" dt="2021-01-01T09:32:08.122" v="3218" actId="2696"/>
        <pc:sldMkLst>
          <pc:docMk/>
          <pc:sldMk cId="1574353135" sldId="292"/>
        </pc:sldMkLst>
      </pc:sldChg>
      <pc:sldChg chg="del">
        <pc:chgData name="Tom Caspi" userId="fa52bd3f-fff4-4d26-99b7-b997b98ecaf3" providerId="ADAL" clId="{697E7E99-4AE6-4455-A670-4DE5876680D9}" dt="2021-01-01T08:29:15.345" v="306" actId="2696"/>
        <pc:sldMkLst>
          <pc:docMk/>
          <pc:sldMk cId="1076116989" sldId="294"/>
        </pc:sldMkLst>
      </pc:sldChg>
      <pc:sldChg chg="addSp delSp modSp ord">
        <pc:chgData name="Tom Caspi" userId="fa52bd3f-fff4-4d26-99b7-b997b98ecaf3" providerId="ADAL" clId="{697E7E99-4AE6-4455-A670-4DE5876680D9}" dt="2021-01-01T09:54:28.576" v="3503" actId="2711"/>
        <pc:sldMkLst>
          <pc:docMk/>
          <pc:sldMk cId="3426357353" sldId="295"/>
        </pc:sldMkLst>
        <pc:spChg chg="del mod">
          <ac:chgData name="Tom Caspi" userId="fa52bd3f-fff4-4d26-99b7-b997b98ecaf3" providerId="ADAL" clId="{697E7E99-4AE6-4455-A670-4DE5876680D9}" dt="2021-01-01T09:53:09.019" v="3473" actId="478"/>
          <ac:spMkLst>
            <pc:docMk/>
            <pc:sldMk cId="3426357353" sldId="295"/>
            <ac:spMk id="2" creationId="{2BB0C90B-CEDB-43CB-8D74-84D80D59B0DD}"/>
          </ac:spMkLst>
        </pc:spChg>
        <pc:spChg chg="add del mod">
          <ac:chgData name="Tom Caspi" userId="fa52bd3f-fff4-4d26-99b7-b997b98ecaf3" providerId="ADAL" clId="{697E7E99-4AE6-4455-A670-4DE5876680D9}" dt="2021-01-01T08:30:01.375" v="318" actId="478"/>
          <ac:spMkLst>
            <pc:docMk/>
            <pc:sldMk cId="3426357353" sldId="295"/>
            <ac:spMk id="4" creationId="{4509FBE4-1CB7-41C6-8660-929E7C1F0011}"/>
          </ac:spMkLst>
        </pc:spChg>
        <pc:spChg chg="add del">
          <ac:chgData name="Tom Caspi" userId="fa52bd3f-fff4-4d26-99b7-b997b98ecaf3" providerId="ADAL" clId="{697E7E99-4AE6-4455-A670-4DE5876680D9}" dt="2021-01-01T09:53:17.832" v="3488" actId="478"/>
          <ac:spMkLst>
            <pc:docMk/>
            <pc:sldMk cId="3426357353" sldId="295"/>
            <ac:spMk id="7" creationId="{036EF7C5-895D-48AA-9BBE-D0D7842633AC}"/>
          </ac:spMkLst>
        </pc:spChg>
        <pc:spChg chg="add mod">
          <ac:chgData name="Tom Caspi" userId="fa52bd3f-fff4-4d26-99b7-b997b98ecaf3" providerId="ADAL" clId="{697E7E99-4AE6-4455-A670-4DE5876680D9}" dt="2021-01-01T09:54:20.582" v="3502" actId="403"/>
          <ac:spMkLst>
            <pc:docMk/>
            <pc:sldMk cId="3426357353" sldId="295"/>
            <ac:spMk id="8" creationId="{FA085269-CEE8-495D-9B28-CC6FAB5BEA6C}"/>
          </ac:spMkLst>
        </pc:spChg>
        <pc:spChg chg="add del mod">
          <ac:chgData name="Tom Caspi" userId="fa52bd3f-fff4-4d26-99b7-b997b98ecaf3" providerId="ADAL" clId="{697E7E99-4AE6-4455-A670-4DE5876680D9}" dt="2021-01-01T09:54:28.576" v="3503" actId="2711"/>
          <ac:spMkLst>
            <pc:docMk/>
            <pc:sldMk cId="3426357353" sldId="295"/>
            <ac:spMk id="9" creationId="{25485696-9B6B-4C00-80B8-3223C06604DA}"/>
          </ac:spMkLst>
        </pc:spChg>
        <pc:picChg chg="add del mod">
          <ac:chgData name="Tom Caspi" userId="fa52bd3f-fff4-4d26-99b7-b997b98ecaf3" providerId="ADAL" clId="{697E7E99-4AE6-4455-A670-4DE5876680D9}" dt="2021-01-01T09:39:06.600" v="3311" actId="1076"/>
          <ac:picMkLst>
            <pc:docMk/>
            <pc:sldMk cId="3426357353" sldId="295"/>
            <ac:picMk id="5" creationId="{7E22CE6D-0A60-46B9-9E94-A8DACE427585}"/>
          </ac:picMkLst>
        </pc:picChg>
      </pc:sldChg>
      <pc:sldChg chg="del">
        <pc:chgData name="Tom Caspi" userId="fa52bd3f-fff4-4d26-99b7-b997b98ecaf3" providerId="ADAL" clId="{697E7E99-4AE6-4455-A670-4DE5876680D9}" dt="2021-01-01T08:29:09.979" v="305" actId="2696"/>
        <pc:sldMkLst>
          <pc:docMk/>
          <pc:sldMk cId="3543489313" sldId="296"/>
        </pc:sldMkLst>
      </pc:sldChg>
      <pc:sldChg chg="modSp add del">
        <pc:chgData name="Tom Caspi" userId="fa52bd3f-fff4-4d26-99b7-b997b98ecaf3" providerId="ADAL" clId="{697E7E99-4AE6-4455-A670-4DE5876680D9}" dt="2021-01-01T09:35:28.568" v="3257" actId="2696"/>
        <pc:sldMkLst>
          <pc:docMk/>
          <pc:sldMk cId="931022550" sldId="297"/>
        </pc:sldMkLst>
        <pc:spChg chg="mod">
          <ac:chgData name="Tom Caspi" userId="fa52bd3f-fff4-4d26-99b7-b997b98ecaf3" providerId="ADAL" clId="{697E7E99-4AE6-4455-A670-4DE5876680D9}" dt="2021-01-01T09:30:23.713" v="3103" actId="20577"/>
          <ac:spMkLst>
            <pc:docMk/>
            <pc:sldMk cId="931022550" sldId="297"/>
            <ac:spMk id="2" creationId="{7B6D2C05-4F82-4471-A4C5-4F1732C32075}"/>
          </ac:spMkLst>
        </pc:spChg>
        <pc:spChg chg="mod">
          <ac:chgData name="Tom Caspi" userId="fa52bd3f-fff4-4d26-99b7-b997b98ecaf3" providerId="ADAL" clId="{697E7E99-4AE6-4455-A670-4DE5876680D9}" dt="2021-01-01T09:30:19.753" v="3100" actId="20577"/>
          <ac:spMkLst>
            <pc:docMk/>
            <pc:sldMk cId="931022550" sldId="297"/>
            <ac:spMk id="3" creationId="{1E87F07D-0984-468D-81A7-17F90920DECD}"/>
          </ac:spMkLst>
        </pc:spChg>
      </pc:sldChg>
      <pc:sldChg chg="modSp add ord">
        <pc:chgData name="Tom Caspi" userId="fa52bd3f-fff4-4d26-99b7-b997b98ecaf3" providerId="ADAL" clId="{697E7E99-4AE6-4455-A670-4DE5876680D9}" dt="2021-01-01T09:57:30.800" v="3651" actId="403"/>
        <pc:sldMkLst>
          <pc:docMk/>
          <pc:sldMk cId="2649887120" sldId="298"/>
        </pc:sldMkLst>
        <pc:spChg chg="mod">
          <ac:chgData name="Tom Caspi" userId="fa52bd3f-fff4-4d26-99b7-b997b98ecaf3" providerId="ADAL" clId="{697E7E99-4AE6-4455-A670-4DE5876680D9}" dt="2021-01-01T09:56:09.475" v="3520" actId="20577"/>
          <ac:spMkLst>
            <pc:docMk/>
            <pc:sldMk cId="2649887120" sldId="298"/>
            <ac:spMk id="2" creationId="{2BB0C90B-CEDB-43CB-8D74-84D80D59B0DD}"/>
          </ac:spMkLst>
        </pc:spChg>
        <pc:spChg chg="mod">
          <ac:chgData name="Tom Caspi" userId="fa52bd3f-fff4-4d26-99b7-b997b98ecaf3" providerId="ADAL" clId="{697E7E99-4AE6-4455-A670-4DE5876680D9}" dt="2021-01-01T09:57:30.800" v="3651" actId="403"/>
          <ac:spMkLst>
            <pc:docMk/>
            <pc:sldMk cId="2649887120" sldId="298"/>
            <ac:spMk id="9" creationId="{25485696-9B6B-4C00-80B8-3223C06604DA}"/>
          </ac:spMkLst>
        </pc:spChg>
      </pc:sldChg>
      <pc:sldChg chg="addSp delSp modSp add ord">
        <pc:chgData name="Tom Caspi" userId="fa52bd3f-fff4-4d26-99b7-b997b98ecaf3" providerId="ADAL" clId="{697E7E99-4AE6-4455-A670-4DE5876680D9}" dt="2021-01-01T09:46:35.241" v="3375" actId="14100"/>
        <pc:sldMkLst>
          <pc:docMk/>
          <pc:sldMk cId="3919271590" sldId="299"/>
        </pc:sldMkLst>
        <pc:spChg chg="del">
          <ac:chgData name="Tom Caspi" userId="fa52bd3f-fff4-4d26-99b7-b997b98ecaf3" providerId="ADAL" clId="{697E7E99-4AE6-4455-A670-4DE5876680D9}" dt="2021-01-01T08:26:32.400" v="225" actId="478"/>
          <ac:spMkLst>
            <pc:docMk/>
            <pc:sldMk cId="3919271590" sldId="299"/>
            <ac:spMk id="2" creationId="{2BB0C90B-CEDB-43CB-8D74-84D80D59B0DD}"/>
          </ac:spMkLst>
        </pc:spChg>
        <pc:spChg chg="add del mod">
          <ac:chgData name="Tom Caspi" userId="fa52bd3f-fff4-4d26-99b7-b997b98ecaf3" providerId="ADAL" clId="{697E7E99-4AE6-4455-A670-4DE5876680D9}" dt="2021-01-01T09:46:31.915" v="3373" actId="478"/>
          <ac:spMkLst>
            <pc:docMk/>
            <pc:sldMk cId="3919271590" sldId="299"/>
            <ac:spMk id="4" creationId="{DA7B400E-9D8D-48D0-A3A2-F8E7032DF42A}"/>
          </ac:spMkLst>
        </pc:spChg>
        <pc:spChg chg="add del">
          <ac:chgData name="Tom Caspi" userId="fa52bd3f-fff4-4d26-99b7-b997b98ecaf3" providerId="ADAL" clId="{697E7E99-4AE6-4455-A670-4DE5876680D9}" dt="2021-01-01T08:26:56.334" v="288" actId="478"/>
          <ac:spMkLst>
            <pc:docMk/>
            <pc:sldMk cId="3919271590" sldId="299"/>
            <ac:spMk id="6" creationId="{4E8C6B69-8355-4EB4-8550-9D719951C4C1}"/>
          </ac:spMkLst>
        </pc:spChg>
        <pc:spChg chg="mod">
          <ac:chgData name="Tom Caspi" userId="fa52bd3f-fff4-4d26-99b7-b997b98ecaf3" providerId="ADAL" clId="{697E7E99-4AE6-4455-A670-4DE5876680D9}" dt="2021-01-01T09:40:07.037" v="3317" actId="1076"/>
          <ac:spMkLst>
            <pc:docMk/>
            <pc:sldMk cId="3919271590" sldId="299"/>
            <ac:spMk id="9" creationId="{25485696-9B6B-4C00-80B8-3223C06604DA}"/>
          </ac:spMkLst>
        </pc:spChg>
        <pc:picChg chg="add mod">
          <ac:chgData name="Tom Caspi" userId="fa52bd3f-fff4-4d26-99b7-b997b98ecaf3" providerId="ADAL" clId="{697E7E99-4AE6-4455-A670-4DE5876680D9}" dt="2021-01-01T09:46:35.241" v="3375" actId="14100"/>
          <ac:picMkLst>
            <pc:docMk/>
            <pc:sldMk cId="3919271590" sldId="299"/>
            <ac:picMk id="1026" creationId="{068F1571-B778-4CA6-897E-D3CD1381A629}"/>
          </ac:picMkLst>
        </pc:picChg>
      </pc:sldChg>
      <pc:sldChg chg="modSp add ord">
        <pc:chgData name="Tom Caspi" userId="fa52bd3f-fff4-4d26-99b7-b997b98ecaf3" providerId="ADAL" clId="{697E7E99-4AE6-4455-A670-4DE5876680D9}" dt="2021-01-01T10:05:30.069" v="3757" actId="20577"/>
        <pc:sldMkLst>
          <pc:docMk/>
          <pc:sldMk cId="1190238109" sldId="300"/>
        </pc:sldMkLst>
        <pc:spChg chg="mod">
          <ac:chgData name="Tom Caspi" userId="fa52bd3f-fff4-4d26-99b7-b997b98ecaf3" providerId="ADAL" clId="{697E7E99-4AE6-4455-A670-4DE5876680D9}" dt="2021-01-01T09:28:44.737" v="3079" actId="207"/>
          <ac:spMkLst>
            <pc:docMk/>
            <pc:sldMk cId="1190238109" sldId="300"/>
            <ac:spMk id="2" creationId="{2BB0C90B-CEDB-43CB-8D74-84D80D59B0DD}"/>
          </ac:spMkLst>
        </pc:spChg>
        <pc:spChg chg="mod">
          <ac:chgData name="Tom Caspi" userId="fa52bd3f-fff4-4d26-99b7-b997b98ecaf3" providerId="ADAL" clId="{697E7E99-4AE6-4455-A670-4DE5876680D9}" dt="2021-01-01T10:05:30.069" v="3757" actId="20577"/>
          <ac:spMkLst>
            <pc:docMk/>
            <pc:sldMk cId="1190238109" sldId="300"/>
            <ac:spMk id="9" creationId="{25485696-9B6B-4C00-80B8-3223C06604DA}"/>
          </ac:spMkLst>
        </pc:spChg>
        <pc:picChg chg="mod">
          <ac:chgData name="Tom Caspi" userId="fa52bd3f-fff4-4d26-99b7-b997b98ecaf3" providerId="ADAL" clId="{697E7E99-4AE6-4455-A670-4DE5876680D9}" dt="2021-01-01T09:26:42.757" v="3024" actId="14100"/>
          <ac:picMkLst>
            <pc:docMk/>
            <pc:sldMk cId="1190238109" sldId="300"/>
            <ac:picMk id="5" creationId="{7E22CE6D-0A60-46B9-9E94-A8DACE427585}"/>
          </ac:picMkLst>
        </pc:picChg>
      </pc:sldChg>
      <pc:sldChg chg="addSp delSp modSp add ord">
        <pc:chgData name="Tom Caspi" userId="fa52bd3f-fff4-4d26-99b7-b997b98ecaf3" providerId="ADAL" clId="{697E7E99-4AE6-4455-A670-4DE5876680D9}" dt="2021-01-01T10:00:45.114" v="3725" actId="1076"/>
        <pc:sldMkLst>
          <pc:docMk/>
          <pc:sldMk cId="769470923" sldId="301"/>
        </pc:sldMkLst>
        <pc:spChg chg="mod">
          <ac:chgData name="Tom Caspi" userId="fa52bd3f-fff4-4d26-99b7-b997b98ecaf3" providerId="ADAL" clId="{697E7E99-4AE6-4455-A670-4DE5876680D9}" dt="2021-01-01T10:00:23.245" v="3720" actId="14100"/>
          <ac:spMkLst>
            <pc:docMk/>
            <pc:sldMk cId="769470923" sldId="301"/>
            <ac:spMk id="2" creationId="{2BB0C90B-CEDB-43CB-8D74-84D80D59B0DD}"/>
          </ac:spMkLst>
        </pc:spChg>
        <pc:spChg chg="del mod">
          <ac:chgData name="Tom Caspi" userId="fa52bd3f-fff4-4d26-99b7-b997b98ecaf3" providerId="ADAL" clId="{697E7E99-4AE6-4455-A670-4DE5876680D9}" dt="2021-01-01T10:00:08.186" v="3714"/>
          <ac:spMkLst>
            <pc:docMk/>
            <pc:sldMk cId="769470923" sldId="301"/>
            <ac:spMk id="9" creationId="{25485696-9B6B-4C00-80B8-3223C06604DA}"/>
          </ac:spMkLst>
        </pc:spChg>
        <pc:picChg chg="add mod">
          <ac:chgData name="Tom Caspi" userId="fa52bd3f-fff4-4d26-99b7-b997b98ecaf3" providerId="ADAL" clId="{697E7E99-4AE6-4455-A670-4DE5876680D9}" dt="2021-01-01T10:00:45.114" v="3725" actId="1076"/>
          <ac:picMkLst>
            <pc:docMk/>
            <pc:sldMk cId="769470923" sldId="301"/>
            <ac:picMk id="4" creationId="{B9D4D2B3-8A3F-4E95-A222-BBCE64BC981F}"/>
          </ac:picMkLst>
        </pc:picChg>
      </pc:sldChg>
      <pc:sldChg chg="add del">
        <pc:chgData name="Tom Caspi" userId="fa52bd3f-fff4-4d26-99b7-b997b98ecaf3" providerId="ADAL" clId="{697E7E99-4AE6-4455-A670-4DE5876680D9}" dt="2021-01-01T08:40:41.352" v="485" actId="2696"/>
        <pc:sldMkLst>
          <pc:docMk/>
          <pc:sldMk cId="3471068250" sldId="301"/>
        </pc:sldMkLst>
      </pc:sldChg>
      <pc:sldChg chg="modSp add del">
        <pc:chgData name="Tom Caspi" userId="fa52bd3f-fff4-4d26-99b7-b997b98ecaf3" providerId="ADAL" clId="{697E7E99-4AE6-4455-A670-4DE5876680D9}" dt="2021-01-01T09:32:34.356" v="3219" actId="2696"/>
        <pc:sldMkLst>
          <pc:docMk/>
          <pc:sldMk cId="3635279467" sldId="301"/>
        </pc:sldMkLst>
        <pc:spChg chg="mod">
          <ac:chgData name="Tom Caspi" userId="fa52bd3f-fff4-4d26-99b7-b997b98ecaf3" providerId="ADAL" clId="{697E7E99-4AE6-4455-A670-4DE5876680D9}" dt="2021-01-01T09:21:53.804" v="2953" actId="20577"/>
          <ac:spMkLst>
            <pc:docMk/>
            <pc:sldMk cId="3635279467" sldId="301"/>
            <ac:spMk id="9" creationId="{25485696-9B6B-4C00-80B8-3223C06604DA}"/>
          </ac:spMkLst>
        </pc:spChg>
      </pc:sldChg>
      <pc:sldChg chg="addSp delSp modSp add ord">
        <pc:chgData name="Tom Caspi" userId="fa52bd3f-fff4-4d26-99b7-b997b98ecaf3" providerId="ADAL" clId="{697E7E99-4AE6-4455-A670-4DE5876680D9}" dt="2021-01-01T10:02:07.550" v="3734" actId="1076"/>
        <pc:sldMkLst>
          <pc:docMk/>
          <pc:sldMk cId="4114798257" sldId="302"/>
        </pc:sldMkLst>
        <pc:spChg chg="mod">
          <ac:chgData name="Tom Caspi" userId="fa52bd3f-fff4-4d26-99b7-b997b98ecaf3" providerId="ADAL" clId="{697E7E99-4AE6-4455-A670-4DE5876680D9}" dt="2021-01-01T09:35:02.715" v="3256" actId="20577"/>
          <ac:spMkLst>
            <pc:docMk/>
            <pc:sldMk cId="4114798257" sldId="302"/>
            <ac:spMk id="2" creationId="{2BB0C90B-CEDB-43CB-8D74-84D80D59B0DD}"/>
          </ac:spMkLst>
        </pc:spChg>
        <pc:spChg chg="del mod">
          <ac:chgData name="Tom Caspi" userId="fa52bd3f-fff4-4d26-99b7-b997b98ecaf3" providerId="ADAL" clId="{697E7E99-4AE6-4455-A670-4DE5876680D9}" dt="2021-01-01T10:01:40.519" v="3726"/>
          <ac:spMkLst>
            <pc:docMk/>
            <pc:sldMk cId="4114798257" sldId="302"/>
            <ac:spMk id="9" creationId="{25485696-9B6B-4C00-80B8-3223C06604DA}"/>
          </ac:spMkLst>
        </pc:spChg>
        <pc:picChg chg="add mod modCrop">
          <ac:chgData name="Tom Caspi" userId="fa52bd3f-fff4-4d26-99b7-b997b98ecaf3" providerId="ADAL" clId="{697E7E99-4AE6-4455-A670-4DE5876680D9}" dt="2021-01-01T10:02:07.550" v="3734" actId="1076"/>
          <ac:picMkLst>
            <pc:docMk/>
            <pc:sldMk cId="4114798257" sldId="302"/>
            <ac:picMk id="3" creationId="{5217C0D9-324A-473F-B25B-1BC4D778A0D4}"/>
          </ac:picMkLst>
        </pc:picChg>
      </pc:sldChg>
      <pc:sldChg chg="modSp add ord">
        <pc:chgData name="Tom Caspi" userId="fa52bd3f-fff4-4d26-99b7-b997b98ecaf3" providerId="ADAL" clId="{697E7E99-4AE6-4455-A670-4DE5876680D9}" dt="2021-01-01T09:37:04.806" v="3285"/>
        <pc:sldMkLst>
          <pc:docMk/>
          <pc:sldMk cId="235480563" sldId="303"/>
        </pc:sldMkLst>
        <pc:spChg chg="mod">
          <ac:chgData name="Tom Caspi" userId="fa52bd3f-fff4-4d26-99b7-b997b98ecaf3" providerId="ADAL" clId="{697E7E99-4AE6-4455-A670-4DE5876680D9}" dt="2021-01-01T09:37:04.806" v="3285"/>
          <ac:spMkLst>
            <pc:docMk/>
            <pc:sldMk cId="235480563" sldId="303"/>
            <ac:spMk id="2" creationId="{2BB0C90B-CEDB-43CB-8D74-84D80D59B0DD}"/>
          </ac:spMkLst>
        </pc:spChg>
      </pc:sldChg>
      <pc:sldChg chg="modSp add ord">
        <pc:chgData name="Tom Caspi" userId="fa52bd3f-fff4-4d26-99b7-b997b98ecaf3" providerId="ADAL" clId="{697E7E99-4AE6-4455-A670-4DE5876680D9}" dt="2021-01-01T09:37:47.863" v="3290" actId="27636"/>
        <pc:sldMkLst>
          <pc:docMk/>
          <pc:sldMk cId="1753596853" sldId="304"/>
        </pc:sldMkLst>
        <pc:spChg chg="mod">
          <ac:chgData name="Tom Caspi" userId="fa52bd3f-fff4-4d26-99b7-b997b98ecaf3" providerId="ADAL" clId="{697E7E99-4AE6-4455-A670-4DE5876680D9}" dt="2021-01-01T09:37:47.863" v="3290" actId="27636"/>
          <ac:spMkLst>
            <pc:docMk/>
            <pc:sldMk cId="1753596853" sldId="304"/>
            <ac:spMk id="2" creationId="{2BB0C90B-CEDB-43CB-8D74-84D80D59B0DD}"/>
          </ac:spMkLst>
        </pc:spChg>
      </pc:sldChg>
      <pc:sldChg chg="modSp add ord">
        <pc:chgData name="Tom Caspi" userId="fa52bd3f-fff4-4d26-99b7-b997b98ecaf3" providerId="ADAL" clId="{697E7E99-4AE6-4455-A670-4DE5876680D9}" dt="2021-01-01T09:38:10.907" v="3307" actId="20577"/>
        <pc:sldMkLst>
          <pc:docMk/>
          <pc:sldMk cId="917108348" sldId="305"/>
        </pc:sldMkLst>
        <pc:spChg chg="mod">
          <ac:chgData name="Tom Caspi" userId="fa52bd3f-fff4-4d26-99b7-b997b98ecaf3" providerId="ADAL" clId="{697E7E99-4AE6-4455-A670-4DE5876680D9}" dt="2021-01-01T09:38:10.907" v="3307" actId="20577"/>
          <ac:spMkLst>
            <pc:docMk/>
            <pc:sldMk cId="917108348" sldId="305"/>
            <ac:spMk id="2" creationId="{2BB0C90B-CEDB-43CB-8D74-84D80D59B0DD}"/>
          </ac:spMkLst>
        </pc:spChg>
      </pc:sldChg>
      <pc:sldChg chg="modSp add">
        <pc:chgData name="Tom Caspi" userId="fa52bd3f-fff4-4d26-99b7-b997b98ecaf3" providerId="ADAL" clId="{697E7E99-4AE6-4455-A670-4DE5876680D9}" dt="2021-01-01T09:58:17.268" v="3673" actId="20577"/>
        <pc:sldMkLst>
          <pc:docMk/>
          <pc:sldMk cId="1602915390" sldId="306"/>
        </pc:sldMkLst>
        <pc:spChg chg="mod">
          <ac:chgData name="Tom Caspi" userId="fa52bd3f-fff4-4d26-99b7-b997b98ecaf3" providerId="ADAL" clId="{697E7E99-4AE6-4455-A670-4DE5876680D9}" dt="2021-01-01T09:58:17.268" v="3673" actId="20577"/>
          <ac:spMkLst>
            <pc:docMk/>
            <pc:sldMk cId="1602915390" sldId="306"/>
            <ac:spMk id="2" creationId="{756DE3C0-AEE8-4FBB-9CD3-2E7A2B9EDB7C}"/>
          </ac:spMkLst>
        </pc:spChg>
      </pc:sldChg>
      <pc:sldChg chg="addSp delSp modSp add ord">
        <pc:chgData name="Tom Caspi" userId="fa52bd3f-fff4-4d26-99b7-b997b98ecaf3" providerId="ADAL" clId="{697E7E99-4AE6-4455-A670-4DE5876680D9}" dt="2021-01-01T09:52:47.452" v="3471" actId="207"/>
        <pc:sldMkLst>
          <pc:docMk/>
          <pc:sldMk cId="2702364031" sldId="307"/>
        </pc:sldMkLst>
        <pc:spChg chg="del">
          <ac:chgData name="Tom Caspi" userId="fa52bd3f-fff4-4d26-99b7-b997b98ecaf3" providerId="ADAL" clId="{697E7E99-4AE6-4455-A670-4DE5876680D9}" dt="2021-01-01T09:52:01.431" v="3457" actId="478"/>
          <ac:spMkLst>
            <pc:docMk/>
            <pc:sldMk cId="2702364031" sldId="307"/>
            <ac:spMk id="2" creationId="{2BB0C90B-CEDB-43CB-8D74-84D80D59B0DD}"/>
          </ac:spMkLst>
        </pc:spChg>
        <pc:spChg chg="add del mod">
          <ac:chgData name="Tom Caspi" userId="fa52bd3f-fff4-4d26-99b7-b997b98ecaf3" providerId="ADAL" clId="{697E7E99-4AE6-4455-A670-4DE5876680D9}" dt="2021-01-01T09:52:04.504" v="3458"/>
          <ac:spMkLst>
            <pc:docMk/>
            <pc:sldMk cId="2702364031" sldId="307"/>
            <ac:spMk id="4" creationId="{CCD8B4A4-56DA-448E-A12E-C70F5E281C9D}"/>
          </ac:spMkLst>
        </pc:spChg>
        <pc:spChg chg="add del mod">
          <ac:chgData name="Tom Caspi" userId="fa52bd3f-fff4-4d26-99b7-b997b98ecaf3" providerId="ADAL" clId="{697E7E99-4AE6-4455-A670-4DE5876680D9}" dt="2021-01-01T09:52:08.635" v="3461" actId="478"/>
          <ac:spMkLst>
            <pc:docMk/>
            <pc:sldMk cId="2702364031" sldId="307"/>
            <ac:spMk id="6" creationId="{5268467E-99FE-4F0A-B3CC-1720286E536C}"/>
          </ac:spMkLst>
        </pc:spChg>
        <pc:spChg chg="add del mod">
          <ac:chgData name="Tom Caspi" userId="fa52bd3f-fff4-4d26-99b7-b997b98ecaf3" providerId="ADAL" clId="{697E7E99-4AE6-4455-A670-4DE5876680D9}" dt="2021-01-01T09:51:52.293" v="3455" actId="478"/>
          <ac:spMkLst>
            <pc:docMk/>
            <pc:sldMk cId="2702364031" sldId="307"/>
            <ac:spMk id="7" creationId="{B841C04D-D11F-457B-8CEF-5403B2E3D466}"/>
          </ac:spMkLst>
        </pc:spChg>
        <pc:spChg chg="mod">
          <ac:chgData name="Tom Caspi" userId="fa52bd3f-fff4-4d26-99b7-b997b98ecaf3" providerId="ADAL" clId="{697E7E99-4AE6-4455-A670-4DE5876680D9}" dt="2021-01-01T09:52:47.452" v="3471" actId="207"/>
          <ac:spMkLst>
            <pc:docMk/>
            <pc:sldMk cId="2702364031" sldId="307"/>
            <ac:spMk id="9" creationId="{25485696-9B6B-4C00-80B8-3223C06604DA}"/>
          </ac:spMkLst>
        </pc:spChg>
        <pc:spChg chg="add mod">
          <ac:chgData name="Tom Caspi" userId="fa52bd3f-fff4-4d26-99b7-b997b98ecaf3" providerId="ADAL" clId="{697E7E99-4AE6-4455-A670-4DE5876680D9}" dt="2021-01-01T09:52:30.366" v="3468" actId="1076"/>
          <ac:spMkLst>
            <pc:docMk/>
            <pc:sldMk cId="2702364031" sldId="307"/>
            <ac:spMk id="10" creationId="{6AAC9D18-1E9E-4F1D-830B-CBD7CC208EDE}"/>
          </ac:spMkLst>
        </pc:spChg>
      </pc:sldChg>
      <pc:sldChg chg="modSp add">
        <pc:chgData name="Tom Caspi" userId="fa52bd3f-fff4-4d26-99b7-b997b98ecaf3" providerId="ADAL" clId="{697E7E99-4AE6-4455-A670-4DE5876680D9}" dt="2021-01-01T09:59:02.478" v="3713" actId="403"/>
        <pc:sldMkLst>
          <pc:docMk/>
          <pc:sldMk cId="1875009154" sldId="308"/>
        </pc:sldMkLst>
        <pc:spChg chg="mod">
          <ac:chgData name="Tom Caspi" userId="fa52bd3f-fff4-4d26-99b7-b997b98ecaf3" providerId="ADAL" clId="{697E7E99-4AE6-4455-A670-4DE5876680D9}" dt="2021-01-01T09:58:42.778" v="3708" actId="20577"/>
          <ac:spMkLst>
            <pc:docMk/>
            <pc:sldMk cId="1875009154" sldId="308"/>
            <ac:spMk id="2" creationId="{2BB0C90B-CEDB-43CB-8D74-84D80D59B0DD}"/>
          </ac:spMkLst>
        </pc:spChg>
        <pc:spChg chg="mod">
          <ac:chgData name="Tom Caspi" userId="fa52bd3f-fff4-4d26-99b7-b997b98ecaf3" providerId="ADAL" clId="{697E7E99-4AE6-4455-A670-4DE5876680D9}" dt="2021-01-01T09:59:02.478" v="3713" actId="403"/>
          <ac:spMkLst>
            <pc:docMk/>
            <pc:sldMk cId="1875009154" sldId="308"/>
            <ac:spMk id="9" creationId="{25485696-9B6B-4C00-80B8-3223C06604DA}"/>
          </ac:spMkLst>
        </pc:spChg>
      </pc:sldChg>
      <pc:sldChg chg="modSp add">
        <pc:chgData name="Tom Caspi" userId="fa52bd3f-fff4-4d26-99b7-b997b98ecaf3" providerId="ADAL" clId="{697E7E99-4AE6-4455-A670-4DE5876680D9}" dt="2021-01-01T10:03:26.509" v="3747" actId="20577"/>
        <pc:sldMkLst>
          <pc:docMk/>
          <pc:sldMk cId="3359475900" sldId="309"/>
        </pc:sldMkLst>
        <pc:spChg chg="mod">
          <ac:chgData name="Tom Caspi" userId="fa52bd3f-fff4-4d26-99b7-b997b98ecaf3" providerId="ADAL" clId="{697E7E99-4AE6-4455-A670-4DE5876680D9}" dt="2021-01-01T10:03:26.509" v="3747" actId="20577"/>
          <ac:spMkLst>
            <pc:docMk/>
            <pc:sldMk cId="3359475900" sldId="309"/>
            <ac:spMk id="2" creationId="{1B89458D-B2C3-4B5F-86CF-C39EFAE7338E}"/>
          </ac:spMkLst>
        </pc:spChg>
      </pc:sldChg>
      <pc:sldChg chg="add">
        <pc:chgData name="Tom Caspi" userId="fa52bd3f-fff4-4d26-99b7-b997b98ecaf3" providerId="ADAL" clId="{697E7E99-4AE6-4455-A670-4DE5876680D9}" dt="2021-01-01T10:06:54.783" v="3758"/>
        <pc:sldMkLst>
          <pc:docMk/>
          <pc:sldMk cId="2638574776" sldId="310"/>
        </pc:sldMkLst>
      </pc:sldChg>
      <pc:sldChg chg="add">
        <pc:chgData name="Tom Caspi" userId="fa52bd3f-fff4-4d26-99b7-b997b98ecaf3" providerId="ADAL" clId="{697E7E99-4AE6-4455-A670-4DE5876680D9}" dt="2021-01-01T10:06:56.867" v="3759"/>
        <pc:sldMkLst>
          <pc:docMk/>
          <pc:sldMk cId="240029171" sldId="311"/>
        </pc:sldMkLst>
      </pc:sldChg>
      <pc:sldChg chg="add">
        <pc:chgData name="Tom Caspi" userId="fa52bd3f-fff4-4d26-99b7-b997b98ecaf3" providerId="ADAL" clId="{697E7E99-4AE6-4455-A670-4DE5876680D9}" dt="2021-01-01T10:06:58.734" v="3760"/>
        <pc:sldMkLst>
          <pc:docMk/>
          <pc:sldMk cId="1118568849" sldId="312"/>
        </pc:sldMkLst>
      </pc:sldChg>
      <pc:sldChg chg="add">
        <pc:chgData name="Tom Caspi" userId="fa52bd3f-fff4-4d26-99b7-b997b98ecaf3" providerId="ADAL" clId="{697E7E99-4AE6-4455-A670-4DE5876680D9}" dt="2021-01-01T10:07:02.269" v="3761"/>
        <pc:sldMkLst>
          <pc:docMk/>
          <pc:sldMk cId="119219882" sldId="313"/>
        </pc:sldMkLst>
      </pc:sldChg>
      <pc:sldChg chg="add">
        <pc:chgData name="Tom Caspi" userId="fa52bd3f-fff4-4d26-99b7-b997b98ecaf3" providerId="ADAL" clId="{697E7E99-4AE6-4455-A670-4DE5876680D9}" dt="2021-01-01T10:07:04.454" v="3762"/>
        <pc:sldMkLst>
          <pc:docMk/>
          <pc:sldMk cId="631296571" sldId="314"/>
        </pc:sldMkLst>
      </pc:sldChg>
      <pc:sldChg chg="add">
        <pc:chgData name="Tom Caspi" userId="fa52bd3f-fff4-4d26-99b7-b997b98ecaf3" providerId="ADAL" clId="{697E7E99-4AE6-4455-A670-4DE5876680D9}" dt="2021-01-01T10:07:06.447" v="3763"/>
        <pc:sldMkLst>
          <pc:docMk/>
          <pc:sldMk cId="894575983" sldId="315"/>
        </pc:sldMkLst>
      </pc:sldChg>
    </pc:docChg>
  </pc:docChgLst>
  <pc:docChgLst>
    <pc:chgData name="Niv Ben avraham" userId="9e59889b-3a26-47a8-b736-b2564a2d50c4" providerId="ADAL" clId="{88E69BE7-AB5B-45E2-85AC-95A08F0EB654}"/>
    <pc:docChg chg="undo custSel modSld">
      <pc:chgData name="Niv Ben avraham" userId="9e59889b-3a26-47a8-b736-b2564a2d50c4" providerId="ADAL" clId="{88E69BE7-AB5B-45E2-85AC-95A08F0EB654}" dt="2020-12-23T15:49:06.188" v="33" actId="20577"/>
      <pc:docMkLst>
        <pc:docMk/>
      </pc:docMkLst>
      <pc:sldChg chg="modSp">
        <pc:chgData name="Niv Ben avraham" userId="9e59889b-3a26-47a8-b736-b2564a2d50c4" providerId="ADAL" clId="{88E69BE7-AB5B-45E2-85AC-95A08F0EB654}" dt="2020-12-23T15:49:06.188" v="33" actId="20577"/>
        <pc:sldMkLst>
          <pc:docMk/>
          <pc:sldMk cId="2401068040" sldId="285"/>
        </pc:sldMkLst>
        <pc:spChg chg="mod">
          <ac:chgData name="Niv Ben avraham" userId="9e59889b-3a26-47a8-b736-b2564a2d50c4" providerId="ADAL" clId="{88E69BE7-AB5B-45E2-85AC-95A08F0EB654}" dt="2020-12-23T15:49:06.188" v="33" actId="20577"/>
          <ac:spMkLst>
            <pc:docMk/>
            <pc:sldMk cId="2401068040" sldId="285"/>
            <ac:spMk id="3" creationId="{74B4D8F8-4E82-4BDB-B682-C4008F4B24EF}"/>
          </ac:spMkLst>
        </pc:spChg>
      </pc:sldChg>
    </pc:docChg>
  </pc:docChgLst>
  <pc:docChgLst>
    <pc:chgData name="Ido Stern" userId="1e25a874-4fd1-4f8a-8c46-5c43ab37b94a" providerId="ADAL" clId="{F333EA29-3C8D-4E02-92BF-1BD4504027A6}"/>
    <pc:docChg chg="undo custSel mod addSld modSld">
      <pc:chgData name="Ido Stern" userId="1e25a874-4fd1-4f8a-8c46-5c43ab37b94a" providerId="ADAL" clId="{F333EA29-3C8D-4E02-92BF-1BD4504027A6}" dt="2021-01-03T16:44:15.772" v="213"/>
      <pc:docMkLst>
        <pc:docMk/>
      </pc:docMkLst>
      <pc:sldChg chg="modSp">
        <pc:chgData name="Ido Stern" userId="1e25a874-4fd1-4f8a-8c46-5c43ab37b94a" providerId="ADAL" clId="{F333EA29-3C8D-4E02-92BF-1BD4504027A6}" dt="2020-12-15T07:56:04.759" v="10"/>
        <pc:sldMkLst>
          <pc:docMk/>
          <pc:sldMk cId="3522286781" sldId="257"/>
        </pc:sldMkLst>
        <pc:spChg chg="mod">
          <ac:chgData name="Ido Stern" userId="1e25a874-4fd1-4f8a-8c46-5c43ab37b94a" providerId="ADAL" clId="{F333EA29-3C8D-4E02-92BF-1BD4504027A6}" dt="2020-12-15T07:56:04.759" v="10"/>
          <ac:spMkLst>
            <pc:docMk/>
            <pc:sldMk cId="3522286781" sldId="257"/>
            <ac:spMk id="3" creationId="{6FF15944-1338-4E40-B5CA-6F22A5B04C2A}"/>
          </ac:spMkLst>
        </pc:spChg>
      </pc:sldChg>
      <pc:sldChg chg="modSp">
        <pc:chgData name="Ido Stern" userId="1e25a874-4fd1-4f8a-8c46-5c43ab37b94a" providerId="ADAL" clId="{F333EA29-3C8D-4E02-92BF-1BD4504027A6}" dt="2020-12-15T07:56:04.759" v="10"/>
        <pc:sldMkLst>
          <pc:docMk/>
          <pc:sldMk cId="261193326" sldId="261"/>
        </pc:sldMkLst>
        <pc:spChg chg="mod">
          <ac:chgData name="Ido Stern" userId="1e25a874-4fd1-4f8a-8c46-5c43ab37b94a" providerId="ADAL" clId="{F333EA29-3C8D-4E02-92BF-1BD4504027A6}" dt="2020-12-15T07:56:04.759" v="10"/>
          <ac:spMkLst>
            <pc:docMk/>
            <pc:sldMk cId="261193326" sldId="261"/>
            <ac:spMk id="2" creationId="{EAE0C15D-1C5E-48C4-9DAE-309E8EE1678F}"/>
          </ac:spMkLst>
        </pc:spChg>
      </pc:sldChg>
      <pc:sldChg chg="modSp">
        <pc:chgData name="Ido Stern" userId="1e25a874-4fd1-4f8a-8c46-5c43ab37b94a" providerId="ADAL" clId="{F333EA29-3C8D-4E02-92BF-1BD4504027A6}" dt="2020-12-15T07:56:04.759" v="10"/>
        <pc:sldMkLst>
          <pc:docMk/>
          <pc:sldMk cId="495463011" sldId="262"/>
        </pc:sldMkLst>
        <pc:spChg chg="mod">
          <ac:chgData name="Ido Stern" userId="1e25a874-4fd1-4f8a-8c46-5c43ab37b94a" providerId="ADAL" clId="{F333EA29-3C8D-4E02-92BF-1BD4504027A6}" dt="2020-12-15T07:56:04.759" v="10"/>
          <ac:spMkLst>
            <pc:docMk/>
            <pc:sldMk cId="495463011" sldId="262"/>
            <ac:spMk id="2" creationId="{999795BD-F59D-4E4B-B782-0A07C91BBE50}"/>
          </ac:spMkLst>
        </pc:spChg>
      </pc:sldChg>
      <pc:sldChg chg="modSp">
        <pc:chgData name="Ido Stern" userId="1e25a874-4fd1-4f8a-8c46-5c43ab37b94a" providerId="ADAL" clId="{F333EA29-3C8D-4E02-92BF-1BD4504027A6}" dt="2020-12-15T07:56:04.759" v="10"/>
        <pc:sldMkLst>
          <pc:docMk/>
          <pc:sldMk cId="3616338522" sldId="263"/>
        </pc:sldMkLst>
        <pc:spChg chg="mod">
          <ac:chgData name="Ido Stern" userId="1e25a874-4fd1-4f8a-8c46-5c43ab37b94a" providerId="ADAL" clId="{F333EA29-3C8D-4E02-92BF-1BD4504027A6}" dt="2020-12-15T07:56:04.759" v="10"/>
          <ac:spMkLst>
            <pc:docMk/>
            <pc:sldMk cId="3616338522" sldId="263"/>
            <ac:spMk id="2" creationId="{5C0C8F1F-BBD9-4562-BA06-81483BEDB576}"/>
          </ac:spMkLst>
        </pc:spChg>
      </pc:sldChg>
      <pc:sldChg chg="addSp delSp modSp mod setBg">
        <pc:chgData name="Ido Stern" userId="1e25a874-4fd1-4f8a-8c46-5c43ab37b94a" providerId="ADAL" clId="{F333EA29-3C8D-4E02-92BF-1BD4504027A6}" dt="2021-01-03T16:44:15.772" v="213"/>
        <pc:sldMkLst>
          <pc:docMk/>
          <pc:sldMk cId="1453983059" sldId="264"/>
        </pc:sldMkLst>
        <pc:spChg chg="mod">
          <ac:chgData name="Ido Stern" userId="1e25a874-4fd1-4f8a-8c46-5c43ab37b94a" providerId="ADAL" clId="{F333EA29-3C8D-4E02-92BF-1BD4504027A6}" dt="2021-01-03T16:41:35.770" v="193"/>
          <ac:spMkLst>
            <pc:docMk/>
            <pc:sldMk cId="1453983059" sldId="264"/>
            <ac:spMk id="2" creationId="{5C0C8F1F-BBD9-4562-BA06-81483BEDB576}"/>
          </ac:spMkLst>
        </pc:spChg>
        <pc:picChg chg="add del mod">
          <ac:chgData name="Ido Stern" userId="1e25a874-4fd1-4f8a-8c46-5c43ab37b94a" providerId="ADAL" clId="{F333EA29-3C8D-4E02-92BF-1BD4504027A6}" dt="2021-01-03T16:41:47.234" v="197"/>
          <ac:picMkLst>
            <pc:docMk/>
            <pc:sldMk cId="1453983059" sldId="264"/>
            <ac:picMk id="13" creationId="{FE9DCE88-D1E0-4297-B649-E2592B5D2000}"/>
          </ac:picMkLst>
        </pc:picChg>
        <pc:picChg chg="add del mod">
          <ac:chgData name="Ido Stern" userId="1e25a874-4fd1-4f8a-8c46-5c43ab37b94a" providerId="ADAL" clId="{F333EA29-3C8D-4E02-92BF-1BD4504027A6}" dt="2021-01-03T16:44:15.772" v="213"/>
          <ac:picMkLst>
            <pc:docMk/>
            <pc:sldMk cId="1453983059" sldId="264"/>
            <ac:picMk id="14" creationId="{9BA38E39-1021-441A-8CBA-AA24D4B206B1}"/>
          </ac:picMkLst>
        </pc:picChg>
      </pc:sldChg>
      <pc:sldChg chg="modSp mod">
        <pc:chgData name="Ido Stern" userId="1e25a874-4fd1-4f8a-8c46-5c43ab37b94a" providerId="ADAL" clId="{F333EA29-3C8D-4E02-92BF-1BD4504027A6}" dt="2021-01-01T07:09:57.387" v="31" actId="1076"/>
        <pc:sldMkLst>
          <pc:docMk/>
          <pc:sldMk cId="2401068040" sldId="285"/>
        </pc:sldMkLst>
        <pc:spChg chg="mod">
          <ac:chgData name="Ido Stern" userId="1e25a874-4fd1-4f8a-8c46-5c43ab37b94a" providerId="ADAL" clId="{F333EA29-3C8D-4E02-92BF-1BD4504027A6}" dt="2020-12-25T14:31:58.146" v="29" actId="27636"/>
          <ac:spMkLst>
            <pc:docMk/>
            <pc:sldMk cId="2401068040" sldId="285"/>
            <ac:spMk id="3" creationId="{74B4D8F8-4E82-4BDB-B682-C4008F4B24EF}"/>
          </ac:spMkLst>
        </pc:spChg>
        <pc:picChg chg="mod">
          <ac:chgData name="Ido Stern" userId="1e25a874-4fd1-4f8a-8c46-5c43ab37b94a" providerId="ADAL" clId="{F333EA29-3C8D-4E02-92BF-1BD4504027A6}" dt="2021-01-01T07:09:57.387" v="31" actId="1076"/>
          <ac:picMkLst>
            <pc:docMk/>
            <pc:sldMk cId="2401068040" sldId="285"/>
            <ac:picMk id="5" creationId="{872B60E6-3539-4E70-8853-852D9B29598A}"/>
          </ac:picMkLst>
        </pc:picChg>
      </pc:sldChg>
      <pc:sldChg chg="addSp delSp modSp mod setBg setClrOvrMap">
        <pc:chgData name="Ido Stern" userId="1e25a874-4fd1-4f8a-8c46-5c43ab37b94a" providerId="ADAL" clId="{F333EA29-3C8D-4E02-92BF-1BD4504027A6}" dt="2021-01-03T16:42:07.642" v="201" actId="14100"/>
        <pc:sldMkLst>
          <pc:docMk/>
          <pc:sldMk cId="368587541" sldId="290"/>
        </pc:sldMkLst>
        <pc:spChg chg="add del mod">
          <ac:chgData name="Ido Stern" userId="1e25a874-4fd1-4f8a-8c46-5c43ab37b94a" providerId="ADAL" clId="{F333EA29-3C8D-4E02-92BF-1BD4504027A6}" dt="2021-01-03T16:39:19.366" v="148" actId="21"/>
          <ac:spMkLst>
            <pc:docMk/>
            <pc:sldMk cId="368587541" sldId="290"/>
            <ac:spMk id="4" creationId="{C2B11D36-7A42-450E-8008-D6DFDEC2D7F5}"/>
          </ac:spMkLst>
        </pc:spChg>
        <pc:spChg chg="del">
          <ac:chgData name="Ido Stern" userId="1e25a874-4fd1-4f8a-8c46-5c43ab37b94a" providerId="ADAL" clId="{F333EA29-3C8D-4E02-92BF-1BD4504027A6}" dt="2021-01-03T16:39:22.747" v="149" actId="478"/>
          <ac:spMkLst>
            <pc:docMk/>
            <pc:sldMk cId="368587541" sldId="290"/>
            <ac:spMk id="7" creationId="{4FCA9995-C138-4E8D-9EB7-CA37365504CC}"/>
          </ac:spMkLst>
        </pc:spChg>
        <pc:spChg chg="add del mod">
          <ac:chgData name="Ido Stern" userId="1e25a874-4fd1-4f8a-8c46-5c43ab37b94a" providerId="ADAL" clId="{F333EA29-3C8D-4E02-92BF-1BD4504027A6}" dt="2021-01-03T16:39:28.058" v="150" actId="478"/>
          <ac:spMkLst>
            <pc:docMk/>
            <pc:sldMk cId="368587541" sldId="290"/>
            <ac:spMk id="8" creationId="{4620D65E-48BE-4302-AD23-4E242F401058}"/>
          </ac:spMkLst>
        </pc:spChg>
        <pc:spChg chg="add del mod">
          <ac:chgData name="Ido Stern" userId="1e25a874-4fd1-4f8a-8c46-5c43ab37b94a" providerId="ADAL" clId="{F333EA29-3C8D-4E02-92BF-1BD4504027A6}" dt="2021-01-03T16:39:32.425" v="153" actId="478"/>
          <ac:spMkLst>
            <pc:docMk/>
            <pc:sldMk cId="368587541" sldId="290"/>
            <ac:spMk id="10" creationId="{D510055C-7209-4D98-9C9B-5095D5FE2CBA}"/>
          </ac:spMkLst>
        </pc:spChg>
        <pc:spChg chg="del mod">
          <ac:chgData name="Ido Stern" userId="1e25a874-4fd1-4f8a-8c46-5c43ab37b94a" providerId="ADAL" clId="{F333EA29-3C8D-4E02-92BF-1BD4504027A6}" dt="2021-01-03T16:39:30.354" v="152" actId="478"/>
          <ac:spMkLst>
            <pc:docMk/>
            <pc:sldMk cId="368587541" sldId="290"/>
            <ac:spMk id="13" creationId="{6896540F-9DDA-4E76-AA65-8B2304522507}"/>
          </ac:spMkLst>
        </pc:spChg>
        <pc:spChg chg="add mod ord">
          <ac:chgData name="Ido Stern" userId="1e25a874-4fd1-4f8a-8c46-5c43ab37b94a" providerId="ADAL" clId="{F333EA29-3C8D-4E02-92BF-1BD4504027A6}" dt="2021-01-03T16:39:55.806" v="157" actId="26606"/>
          <ac:spMkLst>
            <pc:docMk/>
            <pc:sldMk cId="368587541" sldId="290"/>
            <ac:spMk id="14" creationId="{5F2669D7-48AE-44E4-9078-6146EC8B81CE}"/>
          </ac:spMkLst>
        </pc:spChg>
        <pc:spChg chg="add mod">
          <ac:chgData name="Ido Stern" userId="1e25a874-4fd1-4f8a-8c46-5c43ab37b94a" providerId="ADAL" clId="{F333EA29-3C8D-4E02-92BF-1BD4504027A6}" dt="2021-01-03T16:42:07.642" v="201" actId="14100"/>
          <ac:spMkLst>
            <pc:docMk/>
            <pc:sldMk cId="368587541" sldId="290"/>
            <ac:spMk id="15" creationId="{52CA7751-FB8D-4253-AEAD-754EB7F0948B}"/>
          </ac:spMkLst>
        </pc:spChg>
        <pc:picChg chg="add del mod">
          <ac:chgData name="Ido Stern" userId="1e25a874-4fd1-4f8a-8c46-5c43ab37b94a" providerId="ADAL" clId="{F333EA29-3C8D-4E02-92BF-1BD4504027A6}" dt="2021-01-03T16:39:19.366" v="148" actId="21"/>
          <ac:picMkLst>
            <pc:docMk/>
            <pc:sldMk cId="368587541" sldId="290"/>
            <ac:picMk id="3" creationId="{858D002A-E292-444F-87AF-5BDB389D0573}"/>
          </ac:picMkLst>
        </pc:picChg>
        <pc:picChg chg="del">
          <ac:chgData name="Ido Stern" userId="1e25a874-4fd1-4f8a-8c46-5c43ab37b94a" providerId="ADAL" clId="{F333EA29-3C8D-4E02-92BF-1BD4504027A6}" dt="2021-01-03T16:39:22.747" v="149" actId="478"/>
          <ac:picMkLst>
            <pc:docMk/>
            <pc:sldMk cId="368587541" sldId="290"/>
            <ac:picMk id="6" creationId="{C958D73E-C8E4-47F8-A1A2-F4AAFF87D69B}"/>
          </ac:picMkLst>
        </pc:picChg>
        <pc:picChg chg="add mod">
          <ac:chgData name="Ido Stern" userId="1e25a874-4fd1-4f8a-8c46-5c43ab37b94a" providerId="ADAL" clId="{F333EA29-3C8D-4E02-92BF-1BD4504027A6}" dt="2021-01-03T16:42:02.240" v="200" actId="1076"/>
          <ac:picMkLst>
            <pc:docMk/>
            <pc:sldMk cId="368587541" sldId="290"/>
            <ac:picMk id="12" creationId="{570B7F69-6E94-450D-A23B-33DD4418CC89}"/>
          </ac:picMkLst>
        </pc:picChg>
      </pc:sldChg>
      <pc:sldChg chg="modSp mod setBg setClrOvrMap">
        <pc:chgData name="Ido Stern" userId="1e25a874-4fd1-4f8a-8c46-5c43ab37b94a" providerId="ADAL" clId="{F333EA29-3C8D-4E02-92BF-1BD4504027A6}" dt="2020-12-15T07:54:22.891" v="4" actId="26606"/>
        <pc:sldMkLst>
          <pc:docMk/>
          <pc:sldMk cId="3037740858" sldId="291"/>
        </pc:sldMkLst>
        <pc:spChg chg="mod">
          <ac:chgData name="Ido Stern" userId="1e25a874-4fd1-4f8a-8c46-5c43ab37b94a" providerId="ADAL" clId="{F333EA29-3C8D-4E02-92BF-1BD4504027A6}" dt="2020-12-15T07:54:22.891" v="4" actId="26606"/>
          <ac:spMkLst>
            <pc:docMk/>
            <pc:sldMk cId="3037740858" sldId="291"/>
            <ac:spMk id="2" creationId="{2BB0C90B-CEDB-43CB-8D74-84D80D59B0DD}"/>
          </ac:spMkLst>
        </pc:spChg>
        <pc:spChg chg="mod">
          <ac:chgData name="Ido Stern" userId="1e25a874-4fd1-4f8a-8c46-5c43ab37b94a" providerId="ADAL" clId="{F333EA29-3C8D-4E02-92BF-1BD4504027A6}" dt="2020-12-15T07:54:22.891" v="4" actId="26606"/>
          <ac:spMkLst>
            <pc:docMk/>
            <pc:sldMk cId="3037740858" sldId="291"/>
            <ac:spMk id="9" creationId="{25485696-9B6B-4C00-80B8-3223C06604DA}"/>
          </ac:spMkLst>
        </pc:spChg>
        <pc:picChg chg="mod ord">
          <ac:chgData name="Ido Stern" userId="1e25a874-4fd1-4f8a-8c46-5c43ab37b94a" providerId="ADAL" clId="{F333EA29-3C8D-4E02-92BF-1BD4504027A6}" dt="2020-12-15T07:54:22.891" v="4" actId="26606"/>
          <ac:picMkLst>
            <pc:docMk/>
            <pc:sldMk cId="3037740858" sldId="291"/>
            <ac:picMk id="5" creationId="{7E22CE6D-0A60-46B9-9E94-A8DACE427585}"/>
          </ac:picMkLst>
        </pc:picChg>
      </pc:sldChg>
      <pc:sldChg chg="modSp">
        <pc:chgData name="Ido Stern" userId="1e25a874-4fd1-4f8a-8c46-5c43ab37b94a" providerId="ADAL" clId="{F333EA29-3C8D-4E02-92BF-1BD4504027A6}" dt="2020-12-15T07:56:04.759" v="10"/>
        <pc:sldMkLst>
          <pc:docMk/>
          <pc:sldMk cId="1574353135" sldId="292"/>
        </pc:sldMkLst>
        <pc:spChg chg="mod">
          <ac:chgData name="Ido Stern" userId="1e25a874-4fd1-4f8a-8c46-5c43ab37b94a" providerId="ADAL" clId="{F333EA29-3C8D-4E02-92BF-1BD4504027A6}" dt="2020-12-15T07:56:04.759" v="10"/>
          <ac:spMkLst>
            <pc:docMk/>
            <pc:sldMk cId="1574353135" sldId="292"/>
            <ac:spMk id="2" creationId="{5F168E36-20D0-459C-B48D-6DB79E435A3E}"/>
          </ac:spMkLst>
        </pc:spChg>
        <pc:spChg chg="mod">
          <ac:chgData name="Ido Stern" userId="1e25a874-4fd1-4f8a-8c46-5c43ab37b94a" providerId="ADAL" clId="{F333EA29-3C8D-4E02-92BF-1BD4504027A6}" dt="2020-12-15T07:56:04.759" v="10"/>
          <ac:spMkLst>
            <pc:docMk/>
            <pc:sldMk cId="1574353135" sldId="292"/>
            <ac:spMk id="12" creationId="{DBB38ABD-B8A5-46E8-AE99-1408C62FF76A}"/>
          </ac:spMkLst>
        </pc:spChg>
      </pc:sldChg>
      <pc:sldChg chg="modSp">
        <pc:chgData name="Ido Stern" userId="1e25a874-4fd1-4f8a-8c46-5c43ab37b94a" providerId="ADAL" clId="{F333EA29-3C8D-4E02-92BF-1BD4504027A6}" dt="2020-12-15T07:56:04.759" v="10"/>
        <pc:sldMkLst>
          <pc:docMk/>
          <pc:sldMk cId="1076116989" sldId="294"/>
        </pc:sldMkLst>
        <pc:spChg chg="mod">
          <ac:chgData name="Ido Stern" userId="1e25a874-4fd1-4f8a-8c46-5c43ab37b94a" providerId="ADAL" clId="{F333EA29-3C8D-4E02-92BF-1BD4504027A6}" dt="2020-12-15T07:56:04.759" v="10"/>
          <ac:spMkLst>
            <pc:docMk/>
            <pc:sldMk cId="1076116989" sldId="294"/>
            <ac:spMk id="2" creationId="{2BB0C90B-CEDB-43CB-8D74-84D80D59B0DD}"/>
          </ac:spMkLst>
        </pc:spChg>
        <pc:spChg chg="mod">
          <ac:chgData name="Ido Stern" userId="1e25a874-4fd1-4f8a-8c46-5c43ab37b94a" providerId="ADAL" clId="{F333EA29-3C8D-4E02-92BF-1BD4504027A6}" dt="2020-12-15T07:56:04.759" v="10"/>
          <ac:spMkLst>
            <pc:docMk/>
            <pc:sldMk cId="1076116989" sldId="294"/>
            <ac:spMk id="9" creationId="{25485696-9B6B-4C00-80B8-3223C06604DA}"/>
          </ac:spMkLst>
        </pc:spChg>
      </pc:sldChg>
      <pc:sldChg chg="modSp add mod setBg setClrOvrMap">
        <pc:chgData name="Ido Stern" userId="1e25a874-4fd1-4f8a-8c46-5c43ab37b94a" providerId="ADAL" clId="{F333EA29-3C8D-4E02-92BF-1BD4504027A6}" dt="2021-01-01T10:30:41.863" v="82" actId="14100"/>
        <pc:sldMkLst>
          <pc:docMk/>
          <pc:sldMk cId="3426357353" sldId="295"/>
        </pc:sldMkLst>
        <pc:spChg chg="mod">
          <ac:chgData name="Ido Stern" userId="1e25a874-4fd1-4f8a-8c46-5c43ab37b94a" providerId="ADAL" clId="{F333EA29-3C8D-4E02-92BF-1BD4504027A6}" dt="2020-12-15T07:58:54.065" v="27" actId="208"/>
          <ac:spMkLst>
            <pc:docMk/>
            <pc:sldMk cId="3426357353" sldId="295"/>
            <ac:spMk id="2" creationId="{2BB0C90B-CEDB-43CB-8D74-84D80D59B0DD}"/>
          </ac:spMkLst>
        </pc:spChg>
        <pc:spChg chg="mod">
          <ac:chgData name="Ido Stern" userId="1e25a874-4fd1-4f8a-8c46-5c43ab37b94a" providerId="ADAL" clId="{F333EA29-3C8D-4E02-92BF-1BD4504027A6}" dt="2021-01-01T10:30:28.732" v="79" actId="27636"/>
          <ac:spMkLst>
            <pc:docMk/>
            <pc:sldMk cId="3426357353" sldId="295"/>
            <ac:spMk id="8" creationId="{FA085269-CEE8-495D-9B28-CC6FAB5BEA6C}"/>
          </ac:spMkLst>
        </pc:spChg>
        <pc:spChg chg="mod">
          <ac:chgData name="Ido Stern" userId="1e25a874-4fd1-4f8a-8c46-5c43ab37b94a" providerId="ADAL" clId="{F333EA29-3C8D-4E02-92BF-1BD4504027A6}" dt="2021-01-01T10:30:37.233" v="80" actId="14100"/>
          <ac:spMkLst>
            <pc:docMk/>
            <pc:sldMk cId="3426357353" sldId="295"/>
            <ac:spMk id="9" creationId="{25485696-9B6B-4C00-80B8-3223C06604DA}"/>
          </ac:spMkLst>
        </pc:spChg>
        <pc:picChg chg="mod ord">
          <ac:chgData name="Ido Stern" userId="1e25a874-4fd1-4f8a-8c46-5c43ab37b94a" providerId="ADAL" clId="{F333EA29-3C8D-4E02-92BF-1BD4504027A6}" dt="2021-01-01T10:30:41.863" v="82" actId="14100"/>
          <ac:picMkLst>
            <pc:docMk/>
            <pc:sldMk cId="3426357353" sldId="295"/>
            <ac:picMk id="5" creationId="{7E22CE6D-0A60-46B9-9E94-A8DACE427585}"/>
          </ac:picMkLst>
        </pc:picChg>
      </pc:sldChg>
      <pc:sldChg chg="modSp add mod setBg setClrOvrMap">
        <pc:chgData name="Ido Stern" userId="1e25a874-4fd1-4f8a-8c46-5c43ab37b94a" providerId="ADAL" clId="{F333EA29-3C8D-4E02-92BF-1BD4504027A6}" dt="2020-12-15T07:57:32.535" v="21"/>
        <pc:sldMkLst>
          <pc:docMk/>
          <pc:sldMk cId="3543489313" sldId="296"/>
        </pc:sldMkLst>
        <pc:spChg chg="mod">
          <ac:chgData name="Ido Stern" userId="1e25a874-4fd1-4f8a-8c46-5c43ab37b94a" providerId="ADAL" clId="{F333EA29-3C8D-4E02-92BF-1BD4504027A6}" dt="2020-12-15T07:55:40.100" v="8" actId="26606"/>
          <ac:spMkLst>
            <pc:docMk/>
            <pc:sldMk cId="3543489313" sldId="296"/>
            <ac:spMk id="2" creationId="{2BB0C90B-CEDB-43CB-8D74-84D80D59B0DD}"/>
          </ac:spMkLst>
        </pc:spChg>
        <pc:spChg chg="mod">
          <ac:chgData name="Ido Stern" userId="1e25a874-4fd1-4f8a-8c46-5c43ab37b94a" providerId="ADAL" clId="{F333EA29-3C8D-4E02-92BF-1BD4504027A6}" dt="2020-12-15T07:55:40.100" v="8" actId="26606"/>
          <ac:spMkLst>
            <pc:docMk/>
            <pc:sldMk cId="3543489313" sldId="296"/>
            <ac:spMk id="9" creationId="{25485696-9B6B-4C00-80B8-3223C06604DA}"/>
          </ac:spMkLst>
        </pc:spChg>
        <pc:picChg chg="mod ord">
          <ac:chgData name="Ido Stern" userId="1e25a874-4fd1-4f8a-8c46-5c43ab37b94a" providerId="ADAL" clId="{F333EA29-3C8D-4E02-92BF-1BD4504027A6}" dt="2020-12-15T07:55:40.100" v="8" actId="26606"/>
          <ac:picMkLst>
            <pc:docMk/>
            <pc:sldMk cId="3543489313" sldId="296"/>
            <ac:picMk id="3" creationId="{B3B99253-434B-4025-93C5-C46274C4D9F7}"/>
          </ac:picMkLst>
        </pc:picChg>
      </pc:sldChg>
      <pc:sldChg chg="modSp mod">
        <pc:chgData name="Ido Stern" userId="1e25a874-4fd1-4f8a-8c46-5c43ab37b94a" providerId="ADAL" clId="{F333EA29-3C8D-4E02-92BF-1BD4504027A6}" dt="2021-01-01T10:26:15.970" v="65" actId="2711"/>
        <pc:sldMkLst>
          <pc:docMk/>
          <pc:sldMk cId="2649887120" sldId="298"/>
        </pc:sldMkLst>
        <pc:spChg chg="mod">
          <ac:chgData name="Ido Stern" userId="1e25a874-4fd1-4f8a-8c46-5c43ab37b94a" providerId="ADAL" clId="{F333EA29-3C8D-4E02-92BF-1BD4504027A6}" dt="2021-01-01T10:26:15.970" v="65" actId="2711"/>
          <ac:spMkLst>
            <pc:docMk/>
            <pc:sldMk cId="2649887120" sldId="298"/>
            <ac:spMk id="2" creationId="{2BB0C90B-CEDB-43CB-8D74-84D80D59B0DD}"/>
          </ac:spMkLst>
        </pc:spChg>
        <pc:spChg chg="mod">
          <ac:chgData name="Ido Stern" userId="1e25a874-4fd1-4f8a-8c46-5c43ab37b94a" providerId="ADAL" clId="{F333EA29-3C8D-4E02-92BF-1BD4504027A6}" dt="2021-01-01T10:26:10.840" v="64" actId="2711"/>
          <ac:spMkLst>
            <pc:docMk/>
            <pc:sldMk cId="2649887120" sldId="298"/>
            <ac:spMk id="9" creationId="{25485696-9B6B-4C00-80B8-3223C06604DA}"/>
          </ac:spMkLst>
        </pc:spChg>
      </pc:sldChg>
      <pc:sldChg chg="addSp delSp modSp mod">
        <pc:chgData name="Ido Stern" userId="1e25a874-4fd1-4f8a-8c46-5c43ab37b94a" providerId="ADAL" clId="{F333EA29-3C8D-4E02-92BF-1BD4504027A6}" dt="2021-01-01T10:32:31.315" v="139" actId="164"/>
        <pc:sldMkLst>
          <pc:docMk/>
          <pc:sldMk cId="3919271590" sldId="299"/>
        </pc:sldMkLst>
        <pc:spChg chg="add mod">
          <ac:chgData name="Ido Stern" userId="1e25a874-4fd1-4f8a-8c46-5c43ab37b94a" providerId="ADAL" clId="{F333EA29-3C8D-4E02-92BF-1BD4504027A6}" dt="2021-01-01T10:32:31.315" v="139" actId="164"/>
          <ac:spMkLst>
            <pc:docMk/>
            <pc:sldMk cId="3919271590" sldId="299"/>
            <ac:spMk id="7" creationId="{D57BBB6B-43DD-4DE2-97CE-89A91F2DF274}"/>
          </ac:spMkLst>
        </pc:spChg>
        <pc:spChg chg="mod">
          <ac:chgData name="Ido Stern" userId="1e25a874-4fd1-4f8a-8c46-5c43ab37b94a" providerId="ADAL" clId="{F333EA29-3C8D-4E02-92BF-1BD4504027A6}" dt="2021-01-01T10:32:12.427" v="138" actId="5793"/>
          <ac:spMkLst>
            <pc:docMk/>
            <pc:sldMk cId="3919271590" sldId="299"/>
            <ac:spMk id="9" creationId="{25485696-9B6B-4C00-80B8-3223C06604DA}"/>
          </ac:spMkLst>
        </pc:spChg>
        <pc:grpChg chg="add mod">
          <ac:chgData name="Ido Stern" userId="1e25a874-4fd1-4f8a-8c46-5c43ab37b94a" providerId="ADAL" clId="{F333EA29-3C8D-4E02-92BF-1BD4504027A6}" dt="2021-01-01T10:32:31.315" v="139" actId="164"/>
          <ac:grpSpMkLst>
            <pc:docMk/>
            <pc:sldMk cId="3919271590" sldId="299"/>
            <ac:grpSpMk id="2" creationId="{B635B7FA-20C7-4307-B843-DD1FC71C5EF9}"/>
          </ac:grpSpMkLst>
        </pc:grpChg>
        <pc:picChg chg="add mod">
          <ac:chgData name="Ido Stern" userId="1e25a874-4fd1-4f8a-8c46-5c43ab37b94a" providerId="ADAL" clId="{F333EA29-3C8D-4E02-92BF-1BD4504027A6}" dt="2021-01-01T10:32:31.315" v="139" actId="164"/>
          <ac:picMkLst>
            <pc:docMk/>
            <pc:sldMk cId="3919271590" sldId="299"/>
            <ac:picMk id="6" creationId="{22B2C2E8-8AEA-4B1F-80C7-48FE809A2E73}"/>
          </ac:picMkLst>
        </pc:picChg>
        <pc:picChg chg="del">
          <ac:chgData name="Ido Stern" userId="1e25a874-4fd1-4f8a-8c46-5c43ab37b94a" providerId="ADAL" clId="{F333EA29-3C8D-4E02-92BF-1BD4504027A6}" dt="2021-01-01T10:19:53.449" v="32" actId="478"/>
          <ac:picMkLst>
            <pc:docMk/>
            <pc:sldMk cId="3919271590" sldId="299"/>
            <ac:picMk id="1026" creationId="{068F1571-B778-4CA6-897E-D3CD1381A629}"/>
          </ac:picMkLst>
        </pc:picChg>
      </pc:sldChg>
      <pc:sldChg chg="modSp mod">
        <pc:chgData name="Ido Stern" userId="1e25a874-4fd1-4f8a-8c46-5c43ab37b94a" providerId="ADAL" clId="{F333EA29-3C8D-4E02-92BF-1BD4504027A6}" dt="2021-01-01T10:27:35.401" v="75" actId="115"/>
        <pc:sldMkLst>
          <pc:docMk/>
          <pc:sldMk cId="1190238109" sldId="300"/>
        </pc:sldMkLst>
        <pc:spChg chg="mod">
          <ac:chgData name="Ido Stern" userId="1e25a874-4fd1-4f8a-8c46-5c43ab37b94a" providerId="ADAL" clId="{F333EA29-3C8D-4E02-92BF-1BD4504027A6}" dt="2021-01-01T10:26:54.746" v="67" actId="2711"/>
          <ac:spMkLst>
            <pc:docMk/>
            <pc:sldMk cId="1190238109" sldId="300"/>
            <ac:spMk id="2" creationId="{2BB0C90B-CEDB-43CB-8D74-84D80D59B0DD}"/>
          </ac:spMkLst>
        </pc:spChg>
        <pc:spChg chg="mod">
          <ac:chgData name="Ido Stern" userId="1e25a874-4fd1-4f8a-8c46-5c43ab37b94a" providerId="ADAL" clId="{F333EA29-3C8D-4E02-92BF-1BD4504027A6}" dt="2021-01-01T10:27:35.401" v="75" actId="115"/>
          <ac:spMkLst>
            <pc:docMk/>
            <pc:sldMk cId="1190238109" sldId="300"/>
            <ac:spMk id="9" creationId="{25485696-9B6B-4C00-80B8-3223C06604DA}"/>
          </ac:spMkLst>
        </pc:spChg>
      </pc:sldChg>
      <pc:sldChg chg="modSp mod">
        <pc:chgData name="Ido Stern" userId="1e25a874-4fd1-4f8a-8c46-5c43ab37b94a" providerId="ADAL" clId="{F333EA29-3C8D-4E02-92BF-1BD4504027A6}" dt="2021-01-01T10:27:46.566" v="76" actId="2711"/>
        <pc:sldMkLst>
          <pc:docMk/>
          <pc:sldMk cId="769470923" sldId="301"/>
        </pc:sldMkLst>
        <pc:spChg chg="mod">
          <ac:chgData name="Ido Stern" userId="1e25a874-4fd1-4f8a-8c46-5c43ab37b94a" providerId="ADAL" clId="{F333EA29-3C8D-4E02-92BF-1BD4504027A6}" dt="2021-01-01T10:27:46.566" v="76" actId="2711"/>
          <ac:spMkLst>
            <pc:docMk/>
            <pc:sldMk cId="769470923" sldId="301"/>
            <ac:spMk id="2" creationId="{2BB0C90B-CEDB-43CB-8D74-84D80D59B0DD}"/>
          </ac:spMkLst>
        </pc:spChg>
      </pc:sldChg>
      <pc:sldChg chg="modSp mod">
        <pc:chgData name="Ido Stern" userId="1e25a874-4fd1-4f8a-8c46-5c43ab37b94a" providerId="ADAL" clId="{F333EA29-3C8D-4E02-92BF-1BD4504027A6}" dt="2021-01-01T10:27:56.946" v="77" actId="2711"/>
        <pc:sldMkLst>
          <pc:docMk/>
          <pc:sldMk cId="4114798257" sldId="302"/>
        </pc:sldMkLst>
        <pc:spChg chg="mod">
          <ac:chgData name="Ido Stern" userId="1e25a874-4fd1-4f8a-8c46-5c43ab37b94a" providerId="ADAL" clId="{F333EA29-3C8D-4E02-92BF-1BD4504027A6}" dt="2021-01-01T10:27:56.946" v="77" actId="2711"/>
          <ac:spMkLst>
            <pc:docMk/>
            <pc:sldMk cId="4114798257" sldId="302"/>
            <ac:spMk id="2" creationId="{2BB0C90B-CEDB-43CB-8D74-84D80D59B0DD}"/>
          </ac:spMkLst>
        </pc:spChg>
      </pc:sldChg>
      <pc:sldChg chg="modSp mod">
        <pc:chgData name="Ido Stern" userId="1e25a874-4fd1-4f8a-8c46-5c43ab37b94a" providerId="ADAL" clId="{F333EA29-3C8D-4E02-92BF-1BD4504027A6}" dt="2021-01-03T16:43:20.179" v="202" actId="1076"/>
        <pc:sldMkLst>
          <pc:docMk/>
          <pc:sldMk cId="917108348" sldId="305"/>
        </pc:sldMkLst>
        <pc:picChg chg="mod">
          <ac:chgData name="Ido Stern" userId="1e25a874-4fd1-4f8a-8c46-5c43ab37b94a" providerId="ADAL" clId="{F333EA29-3C8D-4E02-92BF-1BD4504027A6}" dt="2021-01-03T16:43:20.179" v="202" actId="1076"/>
          <ac:picMkLst>
            <pc:docMk/>
            <pc:sldMk cId="917108348" sldId="305"/>
            <ac:picMk id="5" creationId="{7E22CE6D-0A60-46B9-9E94-A8DACE427585}"/>
          </ac:picMkLst>
        </pc:picChg>
      </pc:sldChg>
      <pc:sldChg chg="addSp delSp modSp mod">
        <pc:chgData name="Ido Stern" userId="1e25a874-4fd1-4f8a-8c46-5c43ab37b94a" providerId="ADAL" clId="{F333EA29-3C8D-4E02-92BF-1BD4504027A6}" dt="2021-01-01T10:33:13.072" v="144" actId="1076"/>
        <pc:sldMkLst>
          <pc:docMk/>
          <pc:sldMk cId="2702364031" sldId="307"/>
        </pc:sldMkLst>
        <pc:spChg chg="add del mod">
          <ac:chgData name="Ido Stern" userId="1e25a874-4fd1-4f8a-8c46-5c43ab37b94a" providerId="ADAL" clId="{F333EA29-3C8D-4E02-92BF-1BD4504027A6}" dt="2021-01-01T10:33:08.950" v="143" actId="478"/>
          <ac:spMkLst>
            <pc:docMk/>
            <pc:sldMk cId="2702364031" sldId="307"/>
            <ac:spMk id="4" creationId="{71E16BB9-3F77-44B8-8617-A323714BFDDB}"/>
          </ac:spMkLst>
        </pc:spChg>
        <pc:spChg chg="add mod">
          <ac:chgData name="Ido Stern" userId="1e25a874-4fd1-4f8a-8c46-5c43ab37b94a" providerId="ADAL" clId="{F333EA29-3C8D-4E02-92BF-1BD4504027A6}" dt="2021-01-01T10:32:47.113" v="140" actId="164"/>
          <ac:spMkLst>
            <pc:docMk/>
            <pc:sldMk cId="2702364031" sldId="307"/>
            <ac:spMk id="7" creationId="{4F8D8B3A-B643-4C50-9BE9-1896FC09E658}"/>
          </ac:spMkLst>
        </pc:spChg>
        <pc:spChg chg="mod">
          <ac:chgData name="Ido Stern" userId="1e25a874-4fd1-4f8a-8c46-5c43ab37b94a" providerId="ADAL" clId="{F333EA29-3C8D-4E02-92BF-1BD4504027A6}" dt="2021-01-01T10:24:45.809" v="57" actId="2711"/>
          <ac:spMkLst>
            <pc:docMk/>
            <pc:sldMk cId="2702364031" sldId="307"/>
            <ac:spMk id="9" creationId="{25485696-9B6B-4C00-80B8-3223C06604DA}"/>
          </ac:spMkLst>
        </pc:spChg>
        <pc:spChg chg="del mod">
          <ac:chgData name="Ido Stern" userId="1e25a874-4fd1-4f8a-8c46-5c43ab37b94a" providerId="ADAL" clId="{F333EA29-3C8D-4E02-92BF-1BD4504027A6}" dt="2021-01-01T10:33:06.381" v="142" actId="478"/>
          <ac:spMkLst>
            <pc:docMk/>
            <pc:sldMk cId="2702364031" sldId="307"/>
            <ac:spMk id="10" creationId="{6AAC9D18-1E9E-4F1D-830B-CBD7CC208EDE}"/>
          </ac:spMkLst>
        </pc:spChg>
        <pc:grpChg chg="add mod">
          <ac:chgData name="Ido Stern" userId="1e25a874-4fd1-4f8a-8c46-5c43ab37b94a" providerId="ADAL" clId="{F333EA29-3C8D-4E02-92BF-1BD4504027A6}" dt="2021-01-01T10:33:13.072" v="144" actId="1076"/>
          <ac:grpSpMkLst>
            <pc:docMk/>
            <pc:sldMk cId="2702364031" sldId="307"/>
            <ac:grpSpMk id="2" creationId="{D6BD9667-EF7C-4973-B516-C6FEAC8277EB}"/>
          </ac:grpSpMkLst>
        </pc:grpChg>
        <pc:picChg chg="add mod">
          <ac:chgData name="Ido Stern" userId="1e25a874-4fd1-4f8a-8c46-5c43ab37b94a" providerId="ADAL" clId="{F333EA29-3C8D-4E02-92BF-1BD4504027A6}" dt="2021-01-01T10:32:47.113" v="140" actId="164"/>
          <ac:picMkLst>
            <pc:docMk/>
            <pc:sldMk cId="2702364031" sldId="307"/>
            <ac:picMk id="6" creationId="{116174EB-2D38-417B-8E2A-19F0E573C309}"/>
          </ac:picMkLst>
        </pc:picChg>
        <pc:picChg chg="add mod">
          <ac:chgData name="Ido Stern" userId="1e25a874-4fd1-4f8a-8c46-5c43ab37b94a" providerId="ADAL" clId="{F333EA29-3C8D-4E02-92BF-1BD4504027A6}" dt="2021-01-01T10:20:37.441" v="44" actId="571"/>
          <ac:picMkLst>
            <pc:docMk/>
            <pc:sldMk cId="2702364031" sldId="307"/>
            <ac:picMk id="8" creationId="{F288EF17-9110-456F-B4AE-821439FAF168}"/>
          </ac:picMkLst>
        </pc:picChg>
      </pc:sldChg>
      <pc:sldChg chg="modSp mod">
        <pc:chgData name="Ido Stern" userId="1e25a874-4fd1-4f8a-8c46-5c43ab37b94a" providerId="ADAL" clId="{F333EA29-3C8D-4E02-92BF-1BD4504027A6}" dt="2021-01-01T10:26:35.979" v="66" actId="2711"/>
        <pc:sldMkLst>
          <pc:docMk/>
          <pc:sldMk cId="1875009154" sldId="308"/>
        </pc:sldMkLst>
        <pc:spChg chg="mod">
          <ac:chgData name="Ido Stern" userId="1e25a874-4fd1-4f8a-8c46-5c43ab37b94a" providerId="ADAL" clId="{F333EA29-3C8D-4E02-92BF-1BD4504027A6}" dt="2021-01-01T10:26:35.979" v="66" actId="2711"/>
          <ac:spMkLst>
            <pc:docMk/>
            <pc:sldMk cId="1875009154" sldId="308"/>
            <ac:spMk id="2" creationId="{2BB0C90B-CEDB-43CB-8D74-84D80D59B0DD}"/>
          </ac:spMkLst>
        </pc:spChg>
        <pc:spChg chg="mod">
          <ac:chgData name="Ido Stern" userId="1e25a874-4fd1-4f8a-8c46-5c43ab37b94a" providerId="ADAL" clId="{F333EA29-3C8D-4E02-92BF-1BD4504027A6}" dt="2021-01-01T10:26:35.979" v="66" actId="2711"/>
          <ac:spMkLst>
            <pc:docMk/>
            <pc:sldMk cId="1875009154" sldId="308"/>
            <ac:spMk id="9" creationId="{25485696-9B6B-4C00-80B8-3223C06604DA}"/>
          </ac:spMkLst>
        </pc:spChg>
      </pc:sldChg>
      <pc:sldChg chg="addSp delSp modSp mod">
        <pc:chgData name="Ido Stern" userId="1e25a874-4fd1-4f8a-8c46-5c43ab37b94a" providerId="ADAL" clId="{F333EA29-3C8D-4E02-92BF-1BD4504027A6}" dt="2021-01-03T16:43:58.372" v="211" actId="208"/>
        <pc:sldMkLst>
          <pc:docMk/>
          <pc:sldMk cId="3486297428" sldId="316"/>
        </pc:sldMkLst>
        <pc:spChg chg="add del mod">
          <ac:chgData name="Ido Stern" userId="1e25a874-4fd1-4f8a-8c46-5c43ab37b94a" providerId="ADAL" clId="{F333EA29-3C8D-4E02-92BF-1BD4504027A6}" dt="2021-01-03T16:43:58.372" v="211" actId="208"/>
          <ac:spMkLst>
            <pc:docMk/>
            <pc:sldMk cId="3486297428" sldId="316"/>
            <ac:spMk id="2" creationId="{2BB0C90B-CEDB-43CB-8D74-84D80D59B0DD}"/>
          </ac:spMkLst>
        </pc:spChg>
        <pc:spChg chg="add del mod">
          <ac:chgData name="Ido Stern" userId="1e25a874-4fd1-4f8a-8c46-5c43ab37b94a" providerId="ADAL" clId="{F333EA29-3C8D-4E02-92BF-1BD4504027A6}" dt="2021-01-03T16:43:29.121" v="208" actId="478"/>
          <ac:spMkLst>
            <pc:docMk/>
            <pc:sldMk cId="3486297428" sldId="316"/>
            <ac:spMk id="4" creationId="{505C97E7-CFD6-4CF2-AA8C-2583B6BBAFE7}"/>
          </ac:spMkLst>
        </pc:spChg>
        <pc:spChg chg="add del mod">
          <ac:chgData name="Ido Stern" userId="1e25a874-4fd1-4f8a-8c46-5c43ab37b94a" providerId="ADAL" clId="{F333EA29-3C8D-4E02-92BF-1BD4504027A6}" dt="2021-01-03T16:43:27.545" v="207"/>
          <ac:spMkLst>
            <pc:docMk/>
            <pc:sldMk cId="3486297428" sldId="316"/>
            <ac:spMk id="17" creationId="{C7244B3B-E452-4EBA-A9A0-0C3B7164C97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1/4/2021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1/4/2021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1/4/2021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1/4/2021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1/4/2021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1/4/2021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1/4/2021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1/4/2021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1/4/2021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1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r" defTabSz="914400" rtl="1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nimals-barber-black-and-white-black-wallpaper-144641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nimals-barber-black-and-white-black-wallpaper-144641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9.xml"/><Relationship Id="rId12" Type="http://schemas.openxmlformats.org/officeDocument/2006/relationships/slide" Target="slide2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23.xml"/><Relationship Id="rId5" Type="http://schemas.openxmlformats.org/officeDocument/2006/relationships/slide" Target="slide3.xml"/><Relationship Id="rId10" Type="http://schemas.openxmlformats.org/officeDocument/2006/relationships/slide" Target="slide22.xml"/><Relationship Id="rId4" Type="http://schemas.openxmlformats.org/officeDocument/2006/relationships/image" Target="../media/image8.png"/><Relationship Id="rId9" Type="http://schemas.openxmlformats.org/officeDocument/2006/relationships/slide" Target="slide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8.xml"/><Relationship Id="rId18" Type="http://schemas.openxmlformats.org/officeDocument/2006/relationships/slide" Target="slide24.xml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20.xml"/><Relationship Id="rId12" Type="http://schemas.openxmlformats.org/officeDocument/2006/relationships/slide" Target="slide3.xml"/><Relationship Id="rId17" Type="http://schemas.openxmlformats.org/officeDocument/2006/relationships/slide" Target="slide23.xml"/><Relationship Id="rId2" Type="http://schemas.openxmlformats.org/officeDocument/2006/relationships/image" Target="../media/image1.jpeg"/><Relationship Id="rId16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13.xml"/><Relationship Id="rId5" Type="http://schemas.openxmlformats.org/officeDocument/2006/relationships/slide" Target="slide15.xml"/><Relationship Id="rId15" Type="http://schemas.openxmlformats.org/officeDocument/2006/relationships/slide" Target="slide21.xml"/><Relationship Id="rId10" Type="http://schemas.openxmlformats.org/officeDocument/2006/relationships/slide" Target="slide17.xml"/><Relationship Id="rId4" Type="http://schemas.openxmlformats.org/officeDocument/2006/relationships/slide" Target="slide14.xml"/><Relationship Id="rId9" Type="http://schemas.openxmlformats.org/officeDocument/2006/relationships/slide" Target="slide18.xml"/><Relationship Id="rId14" Type="http://schemas.openxmlformats.org/officeDocument/2006/relationships/slide" Target="slid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24.xml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3.xml"/><Relationship Id="rId12" Type="http://schemas.openxmlformats.org/officeDocument/2006/relationships/slide" Target="slide2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slide" Target="slide22.xml"/><Relationship Id="rId5" Type="http://schemas.openxmlformats.org/officeDocument/2006/relationships/image" Target="../media/image9.png"/><Relationship Id="rId10" Type="http://schemas.openxmlformats.org/officeDocument/2006/relationships/slide" Target="slide21.xml"/><Relationship Id="rId4" Type="http://schemas.openxmlformats.org/officeDocument/2006/relationships/slide" Target="slide12.xml"/><Relationship Id="rId9" Type="http://schemas.openxmlformats.org/officeDocument/2006/relationships/slide" Target="slide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2.png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8.xml"/><Relationship Id="rId12" Type="http://schemas.openxmlformats.org/officeDocument/2006/relationships/slide" Target="slide2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23.xml"/><Relationship Id="rId5" Type="http://schemas.openxmlformats.org/officeDocument/2006/relationships/slide" Target="slide12.xml"/><Relationship Id="rId10" Type="http://schemas.openxmlformats.org/officeDocument/2006/relationships/slide" Target="slide22.xml"/><Relationship Id="rId4" Type="http://schemas.openxmlformats.org/officeDocument/2006/relationships/image" Target="../media/image11.png"/><Relationship Id="rId9" Type="http://schemas.openxmlformats.org/officeDocument/2006/relationships/slide" Target="slide2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23.xml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12.xml"/><Relationship Id="rId12" Type="http://schemas.openxmlformats.org/officeDocument/2006/relationships/slide" Target="slide2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slide" Target="slide21.xml"/><Relationship Id="rId5" Type="http://schemas.openxmlformats.org/officeDocument/2006/relationships/image" Target="../media/image14.png"/><Relationship Id="rId10" Type="http://schemas.openxmlformats.org/officeDocument/2006/relationships/slide" Target="slide9.xml"/><Relationship Id="rId4" Type="http://schemas.openxmlformats.org/officeDocument/2006/relationships/image" Target="../media/image13.png"/><Relationship Id="rId9" Type="http://schemas.openxmlformats.org/officeDocument/2006/relationships/slide" Target="slide8.xml"/><Relationship Id="rId14" Type="http://schemas.openxmlformats.org/officeDocument/2006/relationships/slide" Target="slide2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24.xml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3.xml"/><Relationship Id="rId12" Type="http://schemas.openxmlformats.org/officeDocument/2006/relationships/slide" Target="slide2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22.xml"/><Relationship Id="rId5" Type="http://schemas.openxmlformats.org/officeDocument/2006/relationships/image" Target="../media/image17.png"/><Relationship Id="rId10" Type="http://schemas.openxmlformats.org/officeDocument/2006/relationships/slide" Target="slide21.xml"/><Relationship Id="rId4" Type="http://schemas.openxmlformats.org/officeDocument/2006/relationships/image" Target="../media/image16.png"/><Relationship Id="rId9" Type="http://schemas.openxmlformats.org/officeDocument/2006/relationships/slide" Target="slid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24.xml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3.xml"/><Relationship Id="rId12" Type="http://schemas.openxmlformats.org/officeDocument/2006/relationships/slide" Target="slide2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22.xml"/><Relationship Id="rId5" Type="http://schemas.openxmlformats.org/officeDocument/2006/relationships/image" Target="../media/image19.png"/><Relationship Id="rId10" Type="http://schemas.openxmlformats.org/officeDocument/2006/relationships/slide" Target="slide21.xml"/><Relationship Id="rId4" Type="http://schemas.openxmlformats.org/officeDocument/2006/relationships/image" Target="../media/image18.png"/><Relationship Id="rId9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24.xml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3.xml"/><Relationship Id="rId12" Type="http://schemas.openxmlformats.org/officeDocument/2006/relationships/slide" Target="slide2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22.xml"/><Relationship Id="rId5" Type="http://schemas.openxmlformats.org/officeDocument/2006/relationships/image" Target="../media/image21.png"/><Relationship Id="rId10" Type="http://schemas.openxmlformats.org/officeDocument/2006/relationships/slide" Target="slide21.xml"/><Relationship Id="rId4" Type="http://schemas.openxmlformats.org/officeDocument/2006/relationships/image" Target="../media/image20.png"/><Relationship Id="rId9" Type="http://schemas.openxmlformats.org/officeDocument/2006/relationships/slide" Target="slide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image" Target="../media/image23.png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9.xml"/><Relationship Id="rId12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24.xml"/><Relationship Id="rId5" Type="http://schemas.openxmlformats.org/officeDocument/2006/relationships/slide" Target="slide3.xml"/><Relationship Id="rId10" Type="http://schemas.openxmlformats.org/officeDocument/2006/relationships/slide" Target="slide23.xml"/><Relationship Id="rId4" Type="http://schemas.openxmlformats.org/officeDocument/2006/relationships/slide" Target="slide12.xml"/><Relationship Id="rId9" Type="http://schemas.openxmlformats.org/officeDocument/2006/relationships/slide" Target="slide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pexels.com/photo/animals-barber-black-and-white-black-wallpaper-144641/" TargetMode="Externa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25.png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8.xml"/><Relationship Id="rId12" Type="http://schemas.openxmlformats.org/officeDocument/2006/relationships/slide" Target="slide2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23.xml"/><Relationship Id="rId5" Type="http://schemas.openxmlformats.org/officeDocument/2006/relationships/slide" Target="slide12.xml"/><Relationship Id="rId10" Type="http://schemas.openxmlformats.org/officeDocument/2006/relationships/slide" Target="slide22.xml"/><Relationship Id="rId4" Type="http://schemas.openxmlformats.org/officeDocument/2006/relationships/image" Target="../media/image24.png"/><Relationship Id="rId9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4.xml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8.xml"/><Relationship Id="rId12" Type="http://schemas.openxmlformats.org/officeDocument/2006/relationships/slide" Target="slide2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22.xml"/><Relationship Id="rId5" Type="http://schemas.openxmlformats.org/officeDocument/2006/relationships/image" Target="../media/image27.png"/><Relationship Id="rId10" Type="http://schemas.openxmlformats.org/officeDocument/2006/relationships/slide" Target="slide21.xml"/><Relationship Id="rId4" Type="http://schemas.openxmlformats.org/officeDocument/2006/relationships/image" Target="../media/image26.png"/><Relationship Id="rId9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24.xml"/><Relationship Id="rId5" Type="http://schemas.openxmlformats.org/officeDocument/2006/relationships/slide" Target="slide3.xml"/><Relationship Id="rId10" Type="http://schemas.openxmlformats.org/officeDocument/2006/relationships/slide" Target="slide23.xml"/><Relationship Id="rId4" Type="http://schemas.openxmlformats.org/officeDocument/2006/relationships/image" Target="../media/image28.png"/><Relationship Id="rId9" Type="http://schemas.openxmlformats.org/officeDocument/2006/relationships/slide" Target="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.jpeg"/><Relationship Id="rId7" Type="http://schemas.openxmlformats.org/officeDocument/2006/relationships/slide" Target="slide8.xml"/><Relationship Id="rId12" Type="http://schemas.openxmlformats.org/officeDocument/2006/relationships/slide" Target="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slide" Target="slide3.xml"/><Relationship Id="rId11" Type="http://schemas.openxmlformats.org/officeDocument/2006/relationships/slide" Target="slide23.xml"/><Relationship Id="rId5" Type="http://schemas.openxmlformats.org/officeDocument/2006/relationships/image" Target="../media/image29.png"/><Relationship Id="rId10" Type="http://schemas.openxmlformats.org/officeDocument/2006/relationships/slide" Target="slide22.xml"/><Relationship Id="rId4" Type="http://schemas.openxmlformats.org/officeDocument/2006/relationships/hyperlink" Target="https://www.pexels.com/photo/animals-barber-black-and-white-black-wallpaper-144641/" TargetMode="External"/><Relationship Id="rId9" Type="http://schemas.openxmlformats.org/officeDocument/2006/relationships/slide" Target="slide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24.xml"/><Relationship Id="rId5" Type="http://schemas.openxmlformats.org/officeDocument/2006/relationships/slide" Target="slide3.xml"/><Relationship Id="rId10" Type="http://schemas.openxmlformats.org/officeDocument/2006/relationships/slide" Target="slide23.xml"/><Relationship Id="rId4" Type="http://schemas.openxmlformats.org/officeDocument/2006/relationships/image" Target="../media/image30.png"/><Relationship Id="rId9" Type="http://schemas.openxmlformats.org/officeDocument/2006/relationships/slide" Target="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akadee.deviantart.com/art/barber-shop-207505897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4.xml"/><Relationship Id="rId3" Type="http://schemas.openxmlformats.org/officeDocument/2006/relationships/hyperlink" Target="https://www.pexels.com/photo/animals-barber-black-and-white-black-wallpaper-144641/" TargetMode="External"/><Relationship Id="rId7" Type="http://schemas.openxmlformats.org/officeDocument/2006/relationships/slide" Target="slide8.xml"/><Relationship Id="rId12" Type="http://schemas.openxmlformats.org/officeDocument/2006/relationships/slide" Target="slide2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22.xml"/><Relationship Id="rId5" Type="http://schemas.openxmlformats.org/officeDocument/2006/relationships/image" Target="../media/image3.svg"/><Relationship Id="rId10" Type="http://schemas.openxmlformats.org/officeDocument/2006/relationships/slide" Target="slide21.xml"/><Relationship Id="rId4" Type="http://schemas.openxmlformats.org/officeDocument/2006/relationships/image" Target="../media/image2.png"/><Relationship Id="rId9" Type="http://schemas.openxmlformats.org/officeDocument/2006/relationships/slide" Target="slide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4.xml"/><Relationship Id="rId3" Type="http://schemas.openxmlformats.org/officeDocument/2006/relationships/image" Target="../media/image3.svg"/><Relationship Id="rId7" Type="http://schemas.openxmlformats.org/officeDocument/2006/relationships/slide" Target="slide8.xml"/><Relationship Id="rId12" Type="http://schemas.openxmlformats.org/officeDocument/2006/relationships/slide" Target="slide2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22.xml"/><Relationship Id="rId5" Type="http://schemas.openxmlformats.org/officeDocument/2006/relationships/hyperlink" Target="https://www.pexels.com/photo/animals-barber-black-and-white-black-wallpaper-144641/" TargetMode="External"/><Relationship Id="rId10" Type="http://schemas.openxmlformats.org/officeDocument/2006/relationships/slide" Target="slide21.xml"/><Relationship Id="rId4" Type="http://schemas.openxmlformats.org/officeDocument/2006/relationships/image" Target="../media/image1.jpeg"/><Relationship Id="rId9" Type="http://schemas.openxmlformats.org/officeDocument/2006/relationships/slide" Target="slide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4.xml"/><Relationship Id="rId3" Type="http://schemas.openxmlformats.org/officeDocument/2006/relationships/image" Target="../media/image3.svg"/><Relationship Id="rId7" Type="http://schemas.openxmlformats.org/officeDocument/2006/relationships/slide" Target="slide8.xml"/><Relationship Id="rId12" Type="http://schemas.openxmlformats.org/officeDocument/2006/relationships/slide" Target="slide2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22.xml"/><Relationship Id="rId5" Type="http://schemas.openxmlformats.org/officeDocument/2006/relationships/hyperlink" Target="https://www.pexels.com/photo/animals-barber-black-and-white-black-wallpaper-144641/" TargetMode="External"/><Relationship Id="rId10" Type="http://schemas.openxmlformats.org/officeDocument/2006/relationships/slide" Target="slide21.xml"/><Relationship Id="rId4" Type="http://schemas.openxmlformats.org/officeDocument/2006/relationships/image" Target="../media/image1.jpeg"/><Relationship Id="rId9" Type="http://schemas.openxmlformats.org/officeDocument/2006/relationships/slide" Target="slide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4.xml"/><Relationship Id="rId3" Type="http://schemas.openxmlformats.org/officeDocument/2006/relationships/image" Target="../media/image3.svg"/><Relationship Id="rId7" Type="http://schemas.openxmlformats.org/officeDocument/2006/relationships/slide" Target="slide3.xml"/><Relationship Id="rId12" Type="http://schemas.openxmlformats.org/officeDocument/2006/relationships/slide" Target="slide2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22.xml"/><Relationship Id="rId5" Type="http://schemas.openxmlformats.org/officeDocument/2006/relationships/hyperlink" Target="https://www.pexels.com/photo/animals-barber-black-and-white-black-wallpaper-144641/" TargetMode="External"/><Relationship Id="rId10" Type="http://schemas.openxmlformats.org/officeDocument/2006/relationships/slide" Target="slide21.xml"/><Relationship Id="rId4" Type="http://schemas.openxmlformats.org/officeDocument/2006/relationships/image" Target="../media/image1.jpeg"/><Relationship Id="rId9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4.xml"/><Relationship Id="rId3" Type="http://schemas.openxmlformats.org/officeDocument/2006/relationships/image" Target="../media/image3.svg"/><Relationship Id="rId7" Type="http://schemas.openxmlformats.org/officeDocument/2006/relationships/slide" Target="slide3.xml"/><Relationship Id="rId12" Type="http://schemas.openxmlformats.org/officeDocument/2006/relationships/slide" Target="slide2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22.xml"/><Relationship Id="rId5" Type="http://schemas.openxmlformats.org/officeDocument/2006/relationships/hyperlink" Target="https://www.pexels.com/photo/animals-barber-black-and-white-black-wallpaper-144641/" TargetMode="External"/><Relationship Id="rId10" Type="http://schemas.openxmlformats.org/officeDocument/2006/relationships/slide" Target="slide21.xml"/><Relationship Id="rId4" Type="http://schemas.openxmlformats.org/officeDocument/2006/relationships/image" Target="../media/image1.jpeg"/><Relationship Id="rId9" Type="http://schemas.openxmlformats.org/officeDocument/2006/relationships/slide" Target="slide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22.xml"/><Relationship Id="rId3" Type="http://schemas.openxmlformats.org/officeDocument/2006/relationships/image" Target="../media/image1.jpeg"/><Relationship Id="rId7" Type="http://schemas.openxmlformats.org/officeDocument/2006/relationships/slide" Target="slide6.xml"/><Relationship Id="rId12" Type="http://schemas.openxmlformats.org/officeDocument/2006/relationships/slide" Target="slide2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image" Target="../media/image5.png"/><Relationship Id="rId15" Type="http://schemas.openxmlformats.org/officeDocument/2006/relationships/slide" Target="slide24.xml"/><Relationship Id="rId10" Type="http://schemas.openxmlformats.org/officeDocument/2006/relationships/slide" Target="slide9.xml"/><Relationship Id="rId4" Type="http://schemas.openxmlformats.org/officeDocument/2006/relationships/hyperlink" Target="https://www.pexels.com/photo/animals-barber-black-and-white-black-wallpaper-144641/" TargetMode="External"/><Relationship Id="rId9" Type="http://schemas.openxmlformats.org/officeDocument/2006/relationships/slide" Target="slide8.xml"/><Relationship Id="rId14" Type="http://schemas.openxmlformats.org/officeDocument/2006/relationships/slide" Target="slide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.jpeg"/><Relationship Id="rId7" Type="http://schemas.openxmlformats.org/officeDocument/2006/relationships/slide" Target="slide9.xml"/><Relationship Id="rId12" Type="http://schemas.openxmlformats.org/officeDocument/2006/relationships/slide" Target="slide2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23.xml"/><Relationship Id="rId5" Type="http://schemas.openxmlformats.org/officeDocument/2006/relationships/slide" Target="slide3.xml"/><Relationship Id="rId10" Type="http://schemas.openxmlformats.org/officeDocument/2006/relationships/slide" Target="slide22.xml"/><Relationship Id="rId4" Type="http://schemas.openxmlformats.org/officeDocument/2006/relationships/hyperlink" Target="https://www.pexels.com/photo/animals-barber-black-and-white-black-wallpaper-144641/" TargetMode="External"/><Relationship Id="rId9" Type="http://schemas.openxmlformats.org/officeDocument/2006/relationships/slide" Target="slide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485696-9B6B-4C00-80B8-3223C0660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6890" y="2901434"/>
            <a:ext cx="7729728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מגישים: </a:t>
            </a:r>
          </a:p>
          <a:p>
            <a:pPr fontAlgn="base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he-IL"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סתיו אטיאס </a:t>
            </a:r>
          </a:p>
          <a:p>
            <a:pPr fontAlgn="base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he-IL"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עידו שטרן</a:t>
            </a:r>
          </a:p>
          <a:p>
            <a:pPr fontAlgn="base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he-IL"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ניב בן אברהם</a:t>
            </a:r>
          </a:p>
          <a:p>
            <a:pPr fontAlgn="base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he-IL"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תום כספי </a:t>
            </a:r>
            <a:endParaRPr lang="en-US" sz="2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B635B7FA-20C7-4307-B843-DD1FC71C5EF9}"/>
              </a:ext>
            </a:extLst>
          </p:cNvPr>
          <p:cNvGrpSpPr/>
          <p:nvPr/>
        </p:nvGrpSpPr>
        <p:grpSpPr>
          <a:xfrm>
            <a:off x="4064149" y="697201"/>
            <a:ext cx="4193212" cy="1169551"/>
            <a:chOff x="4064149" y="697201"/>
            <a:chExt cx="4193212" cy="1169551"/>
          </a:xfrm>
        </p:grpSpPr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22B2C2E8-8AEA-4B1F-80C7-48FE809A2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24" r="33426"/>
            <a:stretch/>
          </p:blipFill>
          <p:spPr>
            <a:xfrm>
              <a:off x="4064149" y="865947"/>
              <a:ext cx="2790140" cy="614836"/>
            </a:xfrm>
            <a:prstGeom prst="rect">
              <a:avLst/>
            </a:prstGeom>
          </p:spPr>
        </p:pic>
        <p:sp>
          <p:nvSpPr>
            <p:cNvPr id="7" name="מלבן 6">
              <a:extLst>
                <a:ext uri="{FF2B5EF4-FFF2-40B4-BE49-F238E27FC236}">
                  <a16:creationId xmlns:a16="http://schemas.microsoft.com/office/drawing/2014/main" id="{D57BBB6B-43DD-4DE2-97CE-89A91F2DF274}"/>
                </a:ext>
              </a:extLst>
            </p:cNvPr>
            <p:cNvSpPr/>
            <p:nvPr/>
          </p:nvSpPr>
          <p:spPr>
            <a:xfrm>
              <a:off x="6736676" y="697201"/>
              <a:ext cx="1520685" cy="116955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7000" b="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ubai Medium" panose="020B0603030403030204" pitchFamily="34" charset="-78"/>
                  <a:cs typeface="Dubai Medium" panose="020B0603030403030204" pitchFamily="34" charset="-78"/>
                </a:rPr>
                <a:t>UT</a:t>
              </a:r>
              <a:endParaRPr lang="he-IL" sz="70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ubai Medium" panose="020B0603030403030204" pitchFamily="34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9271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797" y="102537"/>
            <a:ext cx="6265749" cy="90628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u="sng">
                <a:latin typeface="Calibri" panose="020F0502020204030204" pitchFamily="34" charset="0"/>
                <a:cs typeface="Calibri" panose="020F0502020204030204" pitchFamily="34" charset="0"/>
              </a:rPr>
              <a:t>Database diagram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717" r="29349"/>
          <a:stretch/>
        </p:blipFill>
        <p:spPr>
          <a:xfrm>
            <a:off x="8173329" y="10"/>
            <a:ext cx="401867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1067B25C-E955-4AFF-997D-0F9FED61BA94}"/>
              </a:ext>
            </a:extLst>
          </p:cNvPr>
          <p:cNvGrpSpPr/>
          <p:nvPr/>
        </p:nvGrpSpPr>
        <p:grpSpPr>
          <a:xfrm>
            <a:off x="11149263" y="115573"/>
            <a:ext cx="1010698" cy="3313427"/>
            <a:chOff x="11149263" y="115573"/>
            <a:chExt cx="1010698" cy="3313427"/>
          </a:xfrm>
        </p:grpSpPr>
        <p:sp>
          <p:nvSpPr>
            <p:cNvPr id="7" name="מלבן 6">
              <a:extLst>
                <a:ext uri="{FF2B5EF4-FFF2-40B4-BE49-F238E27FC236}">
                  <a16:creationId xmlns:a16="http://schemas.microsoft.com/office/drawing/2014/main" id="{D6A8017D-48C8-4F4F-9050-93B9AE2662F8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91E688A9-F3B2-4DF1-803C-CED6D7C7F6F1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מלבן 8">
              <a:extLst>
                <a:ext uri="{FF2B5EF4-FFF2-40B4-BE49-F238E27FC236}">
                  <a16:creationId xmlns:a16="http://schemas.microsoft.com/office/drawing/2014/main" id="{95EF8AB9-455A-45F4-A6FF-F79BAAC36A52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מלבן 9">
              <a:extLst>
                <a:ext uri="{FF2B5EF4-FFF2-40B4-BE49-F238E27FC236}">
                  <a16:creationId xmlns:a16="http://schemas.microsoft.com/office/drawing/2014/main" id="{E4A5945D-2267-4137-BCEE-D3089F7A9245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מלבן 10">
              <a:extLst>
                <a:ext uri="{FF2B5EF4-FFF2-40B4-BE49-F238E27FC236}">
                  <a16:creationId xmlns:a16="http://schemas.microsoft.com/office/drawing/2014/main" id="{BF59272D-8A58-46CC-86A3-FA2CFF979639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מלבן 12">
              <a:extLst>
                <a:ext uri="{FF2B5EF4-FFF2-40B4-BE49-F238E27FC236}">
                  <a16:creationId xmlns:a16="http://schemas.microsoft.com/office/drawing/2014/main" id="{C977E062-5707-45D9-B078-D1D40E016400}"/>
                </a:ext>
              </a:extLst>
            </p:cNvPr>
            <p:cNvSpPr/>
            <p:nvPr/>
          </p:nvSpPr>
          <p:spPr>
            <a:xfrm>
              <a:off x="11149263" y="2234181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מלבן 13">
              <a:extLst>
                <a:ext uri="{FF2B5EF4-FFF2-40B4-BE49-F238E27FC236}">
                  <a16:creationId xmlns:a16="http://schemas.microsoft.com/office/drawing/2014/main" id="{AE7503D5-CBD7-4F8B-BDB5-7C1B4FD70DEA}"/>
                </a:ext>
              </a:extLst>
            </p:cNvPr>
            <p:cNvSpPr/>
            <p:nvPr/>
          </p:nvSpPr>
          <p:spPr>
            <a:xfrm>
              <a:off x="11149263" y="2626191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מלבן 14">
              <a:extLst>
                <a:ext uri="{FF2B5EF4-FFF2-40B4-BE49-F238E27FC236}">
                  <a16:creationId xmlns:a16="http://schemas.microsoft.com/office/drawing/2014/main" id="{FAD46E11-8AFD-4A03-96A1-D715FF3D997B}"/>
                </a:ext>
              </a:extLst>
            </p:cNvPr>
            <p:cNvSpPr/>
            <p:nvPr/>
          </p:nvSpPr>
          <p:spPr>
            <a:xfrm>
              <a:off x="11149263" y="303183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7" name="מציין מיקום תוכן 16">
            <a:extLst>
              <a:ext uri="{FF2B5EF4-FFF2-40B4-BE49-F238E27FC236}">
                <a16:creationId xmlns:a16="http://schemas.microsoft.com/office/drawing/2014/main" id="{98C0BB94-546B-49D1-9F66-68ECA62FC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0249" y="1299614"/>
            <a:ext cx="6265749" cy="5318100"/>
          </a:xfrm>
        </p:spPr>
      </p:pic>
    </p:spTree>
    <p:extLst>
      <p:ext uri="{BB962C8B-B14F-4D97-AF65-F5344CB8AC3E}">
        <p14:creationId xmlns:p14="http://schemas.microsoft.com/office/powerpoint/2010/main" val="260192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797" y="102537"/>
            <a:ext cx="6265749" cy="90628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u="sng">
                <a:latin typeface="Calibri" panose="020F0502020204030204" pitchFamily="34" charset="0"/>
                <a:cs typeface="Calibri" panose="020F0502020204030204" pitchFamily="34" charset="0"/>
              </a:rPr>
              <a:t>Database diagram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717" r="29349"/>
          <a:stretch/>
        </p:blipFill>
        <p:spPr>
          <a:xfrm>
            <a:off x="8173329" y="10"/>
            <a:ext cx="401867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C35FC8CB-B43F-437A-A1B0-307CB08DE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06" y="1165451"/>
            <a:ext cx="6104856" cy="5595220"/>
          </a:xfrm>
          <a:prstGeom prst="rect">
            <a:avLst/>
          </a:prstGeom>
        </p:spPr>
      </p:pic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0F36EF6F-F689-4DCE-B437-19FB382D5DF9}"/>
              </a:ext>
            </a:extLst>
          </p:cNvPr>
          <p:cNvGrpSpPr/>
          <p:nvPr/>
        </p:nvGrpSpPr>
        <p:grpSpPr>
          <a:xfrm>
            <a:off x="11149263" y="115573"/>
            <a:ext cx="1010698" cy="3283830"/>
            <a:chOff x="11149263" y="115573"/>
            <a:chExt cx="1010698" cy="3283830"/>
          </a:xfrm>
        </p:grpSpPr>
        <p:sp>
          <p:nvSpPr>
            <p:cNvPr id="17" name="מלבן 16">
              <a:hlinkClick r:id="rId5" action="ppaction://hlinksldjump"/>
              <a:extLst>
                <a:ext uri="{FF2B5EF4-FFF2-40B4-BE49-F238E27FC236}">
                  <a16:creationId xmlns:a16="http://schemas.microsoft.com/office/drawing/2014/main" id="{0106839B-C5D4-4D8F-B89D-4FF2BF1D9277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18" name="מלבן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150493E3-1127-4E7D-89CE-1283EF46C4A9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מלבן 19">
              <a:hlinkClick r:id="rId7" action="ppaction://hlinksldjump"/>
              <a:extLst>
                <a:ext uri="{FF2B5EF4-FFF2-40B4-BE49-F238E27FC236}">
                  <a16:creationId xmlns:a16="http://schemas.microsoft.com/office/drawing/2014/main" id="{81A7BB90-CD80-4B2F-A0F0-12838A4FEC2B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מלבן 20">
              <a:hlinkClick r:id="rId8" action="ppaction://hlinksldjump"/>
              <a:extLst>
                <a:ext uri="{FF2B5EF4-FFF2-40B4-BE49-F238E27FC236}">
                  <a16:creationId xmlns:a16="http://schemas.microsoft.com/office/drawing/2014/main" id="{9D55F7F7-2134-4558-A631-AD6E87FF5AB7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מלבן 21">
              <a:hlinkClick r:id="rId9" action="ppaction://hlinksldjump"/>
              <a:extLst>
                <a:ext uri="{FF2B5EF4-FFF2-40B4-BE49-F238E27FC236}">
                  <a16:creationId xmlns:a16="http://schemas.microsoft.com/office/drawing/2014/main" id="{00948D19-0C5D-4F6A-99B6-B184A4CEE69D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מלבן 22">
              <a:hlinkClick r:id="rId10" action="ppaction://hlinksldjump"/>
              <a:extLst>
                <a:ext uri="{FF2B5EF4-FFF2-40B4-BE49-F238E27FC236}">
                  <a16:creationId xmlns:a16="http://schemas.microsoft.com/office/drawing/2014/main" id="{8DEA1BFA-49AD-4718-82E4-766C83AC0CA9}"/>
                </a:ext>
              </a:extLst>
            </p:cNvPr>
            <p:cNvSpPr/>
            <p:nvPr/>
          </p:nvSpPr>
          <p:spPr>
            <a:xfrm>
              <a:off x="11149263" y="220458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מלבן 2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ADD22B3-8A4B-4C66-8575-C27800ECB401}"/>
                </a:ext>
              </a:extLst>
            </p:cNvPr>
            <p:cNvSpPr/>
            <p:nvPr/>
          </p:nvSpPr>
          <p:spPr>
            <a:xfrm>
              <a:off x="11149263" y="259659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מלבן 24">
              <a:hlinkClick r:id="rId12" action="ppaction://hlinksldjump"/>
              <a:extLst>
                <a:ext uri="{FF2B5EF4-FFF2-40B4-BE49-F238E27FC236}">
                  <a16:creationId xmlns:a16="http://schemas.microsoft.com/office/drawing/2014/main" id="{1C3BBCF1-23FC-4159-94D4-CEF0170BB054}"/>
                </a:ext>
              </a:extLst>
            </p:cNvPr>
            <p:cNvSpPr/>
            <p:nvPr/>
          </p:nvSpPr>
          <p:spPr>
            <a:xfrm>
              <a:off x="11149263" y="3002237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5151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281354"/>
            <a:ext cx="5751592" cy="886264"/>
          </a:xfrm>
          <a:noFill/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he-IL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שאילתות</a:t>
            </a:r>
            <a:r>
              <a:rPr lang="he-IL" sz="5400" b="1">
                <a:ln w="381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he-IL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</a:rPr>
              <a:t> </a:t>
            </a:r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SELECT</a:t>
            </a:r>
            <a:endParaRPr lang="he-IL" sz="4000" b="1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485696-9B6B-4C00-80B8-3223C0660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19" y="1575582"/>
            <a:ext cx="11999742" cy="6520365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</a:pPr>
            <a:endParaRPr lang="he-IL" sz="2000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57801194-620D-488C-BD65-9C5FBBA6A0CE}"/>
              </a:ext>
            </a:extLst>
          </p:cNvPr>
          <p:cNvGrpSpPr/>
          <p:nvPr/>
        </p:nvGrpSpPr>
        <p:grpSpPr>
          <a:xfrm>
            <a:off x="4067877" y="2326590"/>
            <a:ext cx="3628323" cy="1993950"/>
            <a:chOff x="4586037" y="2829510"/>
            <a:chExt cx="3201603" cy="1560700"/>
          </a:xfrm>
        </p:grpSpPr>
        <p:sp>
          <p:nvSpPr>
            <p:cNvPr id="3" name="מלבן 2">
              <a:hlinkClick r:id="rId4" action="ppaction://hlinksldjump"/>
              <a:extLst>
                <a:ext uri="{FF2B5EF4-FFF2-40B4-BE49-F238E27FC236}">
                  <a16:creationId xmlns:a16="http://schemas.microsoft.com/office/drawing/2014/main" id="{912A3F44-0805-423F-A783-00969A2EE849}"/>
                </a:ext>
              </a:extLst>
            </p:cNvPr>
            <p:cNvSpPr/>
            <p:nvPr/>
          </p:nvSpPr>
          <p:spPr>
            <a:xfrm>
              <a:off x="6286490" y="3199700"/>
              <a:ext cx="1501150" cy="42587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שאילתה 2</a:t>
              </a:r>
            </a:p>
          </p:txBody>
        </p:sp>
        <p:sp>
          <p:nvSpPr>
            <p:cNvPr id="18" name="מלבן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47AB9BC3-B616-42BA-938D-5F2DA3EA0945}"/>
                </a:ext>
              </a:extLst>
            </p:cNvPr>
            <p:cNvSpPr/>
            <p:nvPr/>
          </p:nvSpPr>
          <p:spPr>
            <a:xfrm>
              <a:off x="6286490" y="3582020"/>
              <a:ext cx="1501150" cy="42587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שאילתה 3</a:t>
              </a:r>
            </a:p>
          </p:txBody>
        </p:sp>
        <p:sp>
          <p:nvSpPr>
            <p:cNvPr id="19" name="מלבן 18">
              <a:hlinkClick r:id="rId6" action="ppaction://hlinksldjump"/>
              <a:extLst>
                <a:ext uri="{FF2B5EF4-FFF2-40B4-BE49-F238E27FC236}">
                  <a16:creationId xmlns:a16="http://schemas.microsoft.com/office/drawing/2014/main" id="{0A56B428-AD61-432E-B585-A7310FBFBA2F}"/>
                </a:ext>
              </a:extLst>
            </p:cNvPr>
            <p:cNvSpPr/>
            <p:nvPr/>
          </p:nvSpPr>
          <p:spPr>
            <a:xfrm>
              <a:off x="6286490" y="3964340"/>
              <a:ext cx="1501150" cy="42587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שאילתה 4</a:t>
              </a:r>
            </a:p>
          </p:txBody>
        </p:sp>
        <p:sp>
          <p:nvSpPr>
            <p:cNvPr id="20" name="מלבן 19">
              <a:hlinkClick r:id="rId7" action="ppaction://hlinksldjump"/>
              <a:extLst>
                <a:ext uri="{FF2B5EF4-FFF2-40B4-BE49-F238E27FC236}">
                  <a16:creationId xmlns:a16="http://schemas.microsoft.com/office/drawing/2014/main" id="{756B6485-5C70-4A9C-86E4-89164FC6A4CF}"/>
                </a:ext>
              </a:extLst>
            </p:cNvPr>
            <p:cNvSpPr/>
            <p:nvPr/>
          </p:nvSpPr>
          <p:spPr>
            <a:xfrm>
              <a:off x="4586037" y="3955630"/>
              <a:ext cx="1501150" cy="42587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שאילתה 8</a:t>
              </a:r>
            </a:p>
          </p:txBody>
        </p:sp>
        <p:sp>
          <p:nvSpPr>
            <p:cNvPr id="21" name="מלבן 20">
              <a:hlinkClick r:id="rId8" action="ppaction://hlinksldjump"/>
              <a:extLst>
                <a:ext uri="{FF2B5EF4-FFF2-40B4-BE49-F238E27FC236}">
                  <a16:creationId xmlns:a16="http://schemas.microsoft.com/office/drawing/2014/main" id="{FF0DD620-6441-4F09-B4FD-7FFFF7DE88A5}"/>
                </a:ext>
              </a:extLst>
            </p:cNvPr>
            <p:cNvSpPr/>
            <p:nvPr/>
          </p:nvSpPr>
          <p:spPr>
            <a:xfrm>
              <a:off x="4586037" y="3567916"/>
              <a:ext cx="1501150" cy="42587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שאילתה 7</a:t>
              </a:r>
            </a:p>
          </p:txBody>
        </p:sp>
        <p:sp>
          <p:nvSpPr>
            <p:cNvPr id="22" name="מלבן 21">
              <a:hlinkClick r:id="rId9" action="ppaction://hlinksldjump"/>
              <a:extLst>
                <a:ext uri="{FF2B5EF4-FFF2-40B4-BE49-F238E27FC236}">
                  <a16:creationId xmlns:a16="http://schemas.microsoft.com/office/drawing/2014/main" id="{03E657DA-6389-4511-BEF6-27CCD7264920}"/>
                </a:ext>
              </a:extLst>
            </p:cNvPr>
            <p:cNvSpPr/>
            <p:nvPr/>
          </p:nvSpPr>
          <p:spPr>
            <a:xfrm>
              <a:off x="4586037" y="3182028"/>
              <a:ext cx="1501150" cy="42587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שאילתה 6</a:t>
              </a:r>
            </a:p>
          </p:txBody>
        </p:sp>
        <p:sp>
          <p:nvSpPr>
            <p:cNvPr id="23" name="מלבן 22">
              <a:hlinkClick r:id="rId10" action="ppaction://hlinksldjump"/>
              <a:extLst>
                <a:ext uri="{FF2B5EF4-FFF2-40B4-BE49-F238E27FC236}">
                  <a16:creationId xmlns:a16="http://schemas.microsoft.com/office/drawing/2014/main" id="{887C88EE-5FB0-4602-BD2C-6091952C016F}"/>
                </a:ext>
              </a:extLst>
            </p:cNvPr>
            <p:cNvSpPr/>
            <p:nvPr/>
          </p:nvSpPr>
          <p:spPr>
            <a:xfrm>
              <a:off x="4586037" y="2829510"/>
              <a:ext cx="1501150" cy="42587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שאילתה 5</a:t>
              </a:r>
            </a:p>
          </p:txBody>
        </p:sp>
        <p:sp>
          <p:nvSpPr>
            <p:cNvPr id="24" name="מלבן 2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8CC83AF-BE4D-431B-88CC-DB1BB8A3B242}"/>
                </a:ext>
              </a:extLst>
            </p:cNvPr>
            <p:cNvSpPr/>
            <p:nvPr/>
          </p:nvSpPr>
          <p:spPr>
            <a:xfrm>
              <a:off x="6286490" y="2829510"/>
              <a:ext cx="1501150" cy="42587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שאילתה 1</a:t>
              </a:r>
            </a:p>
          </p:txBody>
        </p:sp>
      </p:grpSp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AAD1CA12-ADD0-4F80-B1BC-B3A2C56A375A}"/>
              </a:ext>
            </a:extLst>
          </p:cNvPr>
          <p:cNvGrpSpPr/>
          <p:nvPr/>
        </p:nvGrpSpPr>
        <p:grpSpPr>
          <a:xfrm>
            <a:off x="11149263" y="115573"/>
            <a:ext cx="1010698" cy="3281390"/>
            <a:chOff x="11149263" y="115573"/>
            <a:chExt cx="1010698" cy="3281390"/>
          </a:xfrm>
        </p:grpSpPr>
        <p:sp>
          <p:nvSpPr>
            <p:cNvPr id="26" name="מלבן 25">
              <a:hlinkClick r:id="rId12" action="ppaction://hlinksldjump"/>
              <a:extLst>
                <a:ext uri="{FF2B5EF4-FFF2-40B4-BE49-F238E27FC236}">
                  <a16:creationId xmlns:a16="http://schemas.microsoft.com/office/drawing/2014/main" id="{B4C3215D-C09F-4476-BC80-093CD4EDA1A9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27" name="מלבן 26">
              <a:hlinkClick r:id="rId13" action="ppaction://hlinksldjump"/>
              <a:extLst>
                <a:ext uri="{FF2B5EF4-FFF2-40B4-BE49-F238E27FC236}">
                  <a16:creationId xmlns:a16="http://schemas.microsoft.com/office/drawing/2014/main" id="{FF6DD6D2-ADC3-4288-94FB-2F70564D0ABE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מלבן 27">
              <a:hlinkClick r:id="rId14" action="ppaction://hlinksldjump"/>
              <a:extLst>
                <a:ext uri="{FF2B5EF4-FFF2-40B4-BE49-F238E27FC236}">
                  <a16:creationId xmlns:a16="http://schemas.microsoft.com/office/drawing/2014/main" id="{6665887E-B23C-4151-88AE-56B1A234735D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מלבן 28">
              <a:extLst>
                <a:ext uri="{FF2B5EF4-FFF2-40B4-BE49-F238E27FC236}">
                  <a16:creationId xmlns:a16="http://schemas.microsoft.com/office/drawing/2014/main" id="{D236D4B5-DB52-4B4A-8906-2FA8E075DED3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מלבן 29">
              <a:hlinkClick r:id="rId15" action="ppaction://hlinksldjump"/>
              <a:extLst>
                <a:ext uri="{FF2B5EF4-FFF2-40B4-BE49-F238E27FC236}">
                  <a16:creationId xmlns:a16="http://schemas.microsoft.com/office/drawing/2014/main" id="{AA9BC4F4-9654-464A-96BA-BECA45A18544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מלבן 30">
              <a:hlinkClick r:id="rId16" action="ppaction://hlinksldjump"/>
              <a:extLst>
                <a:ext uri="{FF2B5EF4-FFF2-40B4-BE49-F238E27FC236}">
                  <a16:creationId xmlns:a16="http://schemas.microsoft.com/office/drawing/2014/main" id="{B737EB49-DB2B-4AE3-916D-7836E24D2950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מלבן 31">
              <a:hlinkClick r:id="rId17" action="ppaction://hlinksldjump"/>
              <a:extLst>
                <a:ext uri="{FF2B5EF4-FFF2-40B4-BE49-F238E27FC236}">
                  <a16:creationId xmlns:a16="http://schemas.microsoft.com/office/drawing/2014/main" id="{82951757-F7B5-4392-BA32-BFCE5231EDAE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מלבן 32">
              <a:hlinkClick r:id="rId18" action="ppaction://hlinksldjump"/>
              <a:extLst>
                <a:ext uri="{FF2B5EF4-FFF2-40B4-BE49-F238E27FC236}">
                  <a16:creationId xmlns:a16="http://schemas.microsoft.com/office/drawing/2014/main" id="{6AC07FDC-28CA-4E7F-A3BC-4242910F2D5A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80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281354"/>
            <a:ext cx="5751592" cy="886264"/>
          </a:xfrm>
          <a:noFill/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he-IL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שאילתות</a:t>
            </a:r>
            <a:r>
              <a:rPr lang="he-IL" sz="5400" b="1">
                <a:ln w="381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he-IL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</a:rPr>
              <a:t> </a:t>
            </a:r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SELECT</a:t>
            </a:r>
            <a:endParaRPr lang="he-IL" sz="4000" b="1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55C7EC39-7EB5-40BA-8CEA-A5D2B51895C3}"/>
              </a:ext>
            </a:extLst>
          </p:cNvPr>
          <p:cNvGrpSpPr/>
          <p:nvPr/>
        </p:nvGrpSpPr>
        <p:grpSpPr>
          <a:xfrm>
            <a:off x="1210917" y="309331"/>
            <a:ext cx="1181763" cy="540049"/>
            <a:chOff x="1210917" y="309331"/>
            <a:chExt cx="1181763" cy="540049"/>
          </a:xfrm>
          <a:solidFill>
            <a:schemeClr val="tx1"/>
          </a:solidFill>
        </p:grpSpPr>
        <p:sp>
          <p:nvSpPr>
            <p:cNvPr id="3" name="מלבן 2">
              <a:extLst>
                <a:ext uri="{FF2B5EF4-FFF2-40B4-BE49-F238E27FC236}">
                  <a16:creationId xmlns:a16="http://schemas.microsoft.com/office/drawing/2014/main" id="{65718AE0-7DE2-4982-BAFE-9BF81BB5CC8B}"/>
                </a:ext>
              </a:extLst>
            </p:cNvPr>
            <p:cNvSpPr/>
            <p:nvPr/>
          </p:nvSpPr>
          <p:spPr>
            <a:xfrm>
              <a:off x="2123511" y="314156"/>
              <a:ext cx="269169" cy="23071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3FB62726-C458-408D-AE6F-D553B432081D}"/>
                </a:ext>
              </a:extLst>
            </p:cNvPr>
            <p:cNvSpPr/>
            <p:nvPr/>
          </p:nvSpPr>
          <p:spPr>
            <a:xfrm>
              <a:off x="1822323" y="314156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72187286-D567-400E-92E8-6E8580C44BF3}"/>
                </a:ext>
              </a:extLst>
            </p:cNvPr>
            <p:cNvSpPr/>
            <p:nvPr/>
          </p:nvSpPr>
          <p:spPr>
            <a:xfrm>
              <a:off x="1512105" y="309331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9" name="מלבן 18">
              <a:extLst>
                <a:ext uri="{FF2B5EF4-FFF2-40B4-BE49-F238E27FC236}">
                  <a16:creationId xmlns:a16="http://schemas.microsoft.com/office/drawing/2014/main" id="{5D09AF30-DF4A-4049-AE10-195DFFA28880}"/>
                </a:ext>
              </a:extLst>
            </p:cNvPr>
            <p:cNvSpPr/>
            <p:nvPr/>
          </p:nvSpPr>
          <p:spPr>
            <a:xfrm>
              <a:off x="1210917" y="309331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B3D2BDF1-80BC-47EE-85EF-3972A586B62D}"/>
                </a:ext>
              </a:extLst>
            </p:cNvPr>
            <p:cNvSpPr/>
            <p:nvPr/>
          </p:nvSpPr>
          <p:spPr>
            <a:xfrm>
              <a:off x="2123511" y="618662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21" name="מלבן 20">
              <a:extLst>
                <a:ext uri="{FF2B5EF4-FFF2-40B4-BE49-F238E27FC236}">
                  <a16:creationId xmlns:a16="http://schemas.microsoft.com/office/drawing/2014/main" id="{B5B7CB51-AD2F-47EE-A5B4-6A825584E14C}"/>
                </a:ext>
              </a:extLst>
            </p:cNvPr>
            <p:cNvSpPr/>
            <p:nvPr/>
          </p:nvSpPr>
          <p:spPr>
            <a:xfrm>
              <a:off x="1822323" y="618662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22" name="מלבן 21">
              <a:extLst>
                <a:ext uri="{FF2B5EF4-FFF2-40B4-BE49-F238E27FC236}">
                  <a16:creationId xmlns:a16="http://schemas.microsoft.com/office/drawing/2014/main" id="{7AFBFF8E-5464-4CA4-9E1E-452C595B1424}"/>
                </a:ext>
              </a:extLst>
            </p:cNvPr>
            <p:cNvSpPr/>
            <p:nvPr/>
          </p:nvSpPr>
          <p:spPr>
            <a:xfrm>
              <a:off x="1512105" y="613837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</a:p>
          </p:txBody>
        </p:sp>
        <p:sp>
          <p:nvSpPr>
            <p:cNvPr id="23" name="מלבן 22">
              <a:extLst>
                <a:ext uri="{FF2B5EF4-FFF2-40B4-BE49-F238E27FC236}">
                  <a16:creationId xmlns:a16="http://schemas.microsoft.com/office/drawing/2014/main" id="{48CA49E8-4422-4F7C-8104-012048287788}"/>
                </a:ext>
              </a:extLst>
            </p:cNvPr>
            <p:cNvSpPr/>
            <p:nvPr/>
          </p:nvSpPr>
          <p:spPr>
            <a:xfrm>
              <a:off x="1210917" y="613837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</p:grpSp>
      <p:sp>
        <p:nvSpPr>
          <p:cNvPr id="13" name="חץ: ימינה 12">
            <a:hlinkClick r:id="rId4" action="ppaction://hlinksldjump"/>
            <a:extLst>
              <a:ext uri="{FF2B5EF4-FFF2-40B4-BE49-F238E27FC236}">
                <a16:creationId xmlns:a16="http://schemas.microsoft.com/office/drawing/2014/main" id="{07523328-1DF7-47E0-9FC6-1D6854CAA895}"/>
              </a:ext>
            </a:extLst>
          </p:cNvPr>
          <p:cNvSpPr/>
          <p:nvPr/>
        </p:nvSpPr>
        <p:spPr>
          <a:xfrm>
            <a:off x="419432" y="449735"/>
            <a:ext cx="541020" cy="32820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0F45545A-63E6-418D-94E2-848ECF200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517" y="5376226"/>
            <a:ext cx="4888695" cy="758591"/>
          </a:xfrm>
          <a:prstGeom prst="rect">
            <a:avLst/>
          </a:prstGeom>
        </p:spPr>
      </p:pic>
      <p:sp>
        <p:nvSpPr>
          <p:cNvPr id="25" name="מלבן 24">
            <a:extLst>
              <a:ext uri="{FF2B5EF4-FFF2-40B4-BE49-F238E27FC236}">
                <a16:creationId xmlns:a16="http://schemas.microsoft.com/office/drawing/2014/main" id="{EE93BB45-2465-41A2-B1F4-94974AC2F982}"/>
              </a:ext>
            </a:extLst>
          </p:cNvPr>
          <p:cNvSpPr/>
          <p:nvPr/>
        </p:nvSpPr>
        <p:spPr>
          <a:xfrm>
            <a:off x="249382" y="1364034"/>
            <a:ext cx="9357756" cy="65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לקוחה מעוניינת להבין מי הספר מבין כל המספרות שמספר הכי הרבה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kare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, להציג שם פרטי , שם משפחה ולאיזו מספרה שייך כדי ללכת להסתפר אצלו.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7" name="תמונה 26">
            <a:extLst>
              <a:ext uri="{FF2B5EF4-FFF2-40B4-BE49-F238E27FC236}">
                <a16:creationId xmlns:a16="http://schemas.microsoft.com/office/drawing/2014/main" id="{A7A20E50-75D4-45EC-A5D7-9CAEE8DB5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086" y="2295076"/>
            <a:ext cx="7639482" cy="2199422"/>
          </a:xfrm>
          <a:prstGeom prst="rect">
            <a:avLst/>
          </a:prstGeom>
        </p:spPr>
      </p:pic>
      <p:grpSp>
        <p:nvGrpSpPr>
          <p:cNvPr id="46" name="קבוצה 45">
            <a:extLst>
              <a:ext uri="{FF2B5EF4-FFF2-40B4-BE49-F238E27FC236}">
                <a16:creationId xmlns:a16="http://schemas.microsoft.com/office/drawing/2014/main" id="{0E535035-1161-4122-BCE2-136DE6A5089F}"/>
              </a:ext>
            </a:extLst>
          </p:cNvPr>
          <p:cNvGrpSpPr/>
          <p:nvPr/>
        </p:nvGrpSpPr>
        <p:grpSpPr>
          <a:xfrm>
            <a:off x="11149263" y="115573"/>
            <a:ext cx="1010698" cy="3281390"/>
            <a:chOff x="11149263" y="115573"/>
            <a:chExt cx="1010698" cy="3281390"/>
          </a:xfrm>
        </p:grpSpPr>
        <p:sp>
          <p:nvSpPr>
            <p:cNvPr id="47" name="מלבן 46">
              <a:hlinkClick r:id="rId7" action="ppaction://hlinksldjump"/>
              <a:extLst>
                <a:ext uri="{FF2B5EF4-FFF2-40B4-BE49-F238E27FC236}">
                  <a16:creationId xmlns:a16="http://schemas.microsoft.com/office/drawing/2014/main" id="{B860C811-5F1F-4DD7-BAE2-3B2B85C7CF22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48" name="מלבן 47">
              <a:hlinkClick r:id="rId8" action="ppaction://hlinksldjump"/>
              <a:extLst>
                <a:ext uri="{FF2B5EF4-FFF2-40B4-BE49-F238E27FC236}">
                  <a16:creationId xmlns:a16="http://schemas.microsoft.com/office/drawing/2014/main" id="{6808AD54-8614-4ECE-8AE4-C17C905702E0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מלבן 48">
              <a:hlinkClick r:id="rId9" action="ppaction://hlinksldjump"/>
              <a:extLst>
                <a:ext uri="{FF2B5EF4-FFF2-40B4-BE49-F238E27FC236}">
                  <a16:creationId xmlns:a16="http://schemas.microsoft.com/office/drawing/2014/main" id="{376AC976-29E9-49C5-BAA2-3435A129A4D9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מלבן 49">
              <a:extLst>
                <a:ext uri="{FF2B5EF4-FFF2-40B4-BE49-F238E27FC236}">
                  <a16:creationId xmlns:a16="http://schemas.microsoft.com/office/drawing/2014/main" id="{DA23D3DE-11C0-491E-9CDC-8BB1D199B742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solidFill>
              <a:srgbClr val="C96731">
                <a:lumMod val="40000"/>
                <a:lumOff val="60000"/>
              </a:srgbClr>
            </a:solidFill>
            <a:ln w="1270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מלבן 50">
              <a:hlinkClick r:id="rId10" action="ppaction://hlinksldjump"/>
              <a:extLst>
                <a:ext uri="{FF2B5EF4-FFF2-40B4-BE49-F238E27FC236}">
                  <a16:creationId xmlns:a16="http://schemas.microsoft.com/office/drawing/2014/main" id="{40B332B7-B676-4608-A206-B410711F5B63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מלבן 51">
              <a:hlinkClick r:id="rId11" action="ppaction://hlinksldjump"/>
              <a:extLst>
                <a:ext uri="{FF2B5EF4-FFF2-40B4-BE49-F238E27FC236}">
                  <a16:creationId xmlns:a16="http://schemas.microsoft.com/office/drawing/2014/main" id="{7168A04E-01B9-46FF-AF89-BB68B264746E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מלבן 52">
              <a:hlinkClick r:id="rId12" action="ppaction://hlinksldjump"/>
              <a:extLst>
                <a:ext uri="{FF2B5EF4-FFF2-40B4-BE49-F238E27FC236}">
                  <a16:creationId xmlns:a16="http://schemas.microsoft.com/office/drawing/2014/main" id="{461C786E-3441-4105-B53E-01614A376C23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kumimoji="0" lang="he-IL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מלבן 53">
              <a:hlinkClick r:id="rId13" action="ppaction://hlinksldjump"/>
              <a:extLst>
                <a:ext uri="{FF2B5EF4-FFF2-40B4-BE49-F238E27FC236}">
                  <a16:creationId xmlns:a16="http://schemas.microsoft.com/office/drawing/2014/main" id="{5167A604-4964-4E9D-8482-6D7D9882F73F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23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281354"/>
            <a:ext cx="5751592" cy="886264"/>
          </a:xfrm>
          <a:noFill/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he-IL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שאילתות</a:t>
            </a:r>
            <a:r>
              <a:rPr lang="he-IL" sz="5400" b="1">
                <a:ln w="381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he-IL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</a:rPr>
              <a:t> </a:t>
            </a:r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SELECT</a:t>
            </a:r>
            <a:endParaRPr lang="he-IL" sz="4000" b="1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61F1AA49-6881-495C-A494-979DE5E742CA}"/>
              </a:ext>
            </a:extLst>
          </p:cNvPr>
          <p:cNvGrpSpPr/>
          <p:nvPr/>
        </p:nvGrpSpPr>
        <p:grpSpPr>
          <a:xfrm>
            <a:off x="1210917" y="309331"/>
            <a:ext cx="1181763" cy="540049"/>
            <a:chOff x="1210917" y="309331"/>
            <a:chExt cx="1181763" cy="540049"/>
          </a:xfrm>
        </p:grpSpPr>
        <p:sp>
          <p:nvSpPr>
            <p:cNvPr id="27" name="מלבן 26">
              <a:extLst>
                <a:ext uri="{FF2B5EF4-FFF2-40B4-BE49-F238E27FC236}">
                  <a16:creationId xmlns:a16="http://schemas.microsoft.com/office/drawing/2014/main" id="{DC184FBB-2EAF-4690-A4B6-58678E3C6D9D}"/>
                </a:ext>
              </a:extLst>
            </p:cNvPr>
            <p:cNvSpPr/>
            <p:nvPr/>
          </p:nvSpPr>
          <p:spPr>
            <a:xfrm>
              <a:off x="2123511" y="314156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28" name="מלבן 27">
              <a:extLst>
                <a:ext uri="{FF2B5EF4-FFF2-40B4-BE49-F238E27FC236}">
                  <a16:creationId xmlns:a16="http://schemas.microsoft.com/office/drawing/2014/main" id="{3AC9B669-9255-4AE1-9EE5-42A159933FA5}"/>
                </a:ext>
              </a:extLst>
            </p:cNvPr>
            <p:cNvSpPr/>
            <p:nvPr/>
          </p:nvSpPr>
          <p:spPr>
            <a:xfrm>
              <a:off x="1822323" y="314156"/>
              <a:ext cx="269169" cy="23071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29" name="מלבן 28">
              <a:extLst>
                <a:ext uri="{FF2B5EF4-FFF2-40B4-BE49-F238E27FC236}">
                  <a16:creationId xmlns:a16="http://schemas.microsoft.com/office/drawing/2014/main" id="{0ADC69E4-D3D8-483B-AAA1-57AEE1C6CA09}"/>
                </a:ext>
              </a:extLst>
            </p:cNvPr>
            <p:cNvSpPr/>
            <p:nvPr/>
          </p:nvSpPr>
          <p:spPr>
            <a:xfrm>
              <a:off x="1512105" y="309331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30" name="מלבן 29">
              <a:extLst>
                <a:ext uri="{FF2B5EF4-FFF2-40B4-BE49-F238E27FC236}">
                  <a16:creationId xmlns:a16="http://schemas.microsoft.com/office/drawing/2014/main" id="{43AA89C5-2CAB-402D-8618-50675AD77F08}"/>
                </a:ext>
              </a:extLst>
            </p:cNvPr>
            <p:cNvSpPr/>
            <p:nvPr/>
          </p:nvSpPr>
          <p:spPr>
            <a:xfrm>
              <a:off x="1210917" y="309331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31" name="מלבן 30">
              <a:extLst>
                <a:ext uri="{FF2B5EF4-FFF2-40B4-BE49-F238E27FC236}">
                  <a16:creationId xmlns:a16="http://schemas.microsoft.com/office/drawing/2014/main" id="{F1BED130-C6B4-49D9-A2B0-67B92C6EE048}"/>
                </a:ext>
              </a:extLst>
            </p:cNvPr>
            <p:cNvSpPr/>
            <p:nvPr/>
          </p:nvSpPr>
          <p:spPr>
            <a:xfrm>
              <a:off x="2123511" y="618662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32" name="מלבן 31">
              <a:extLst>
                <a:ext uri="{FF2B5EF4-FFF2-40B4-BE49-F238E27FC236}">
                  <a16:creationId xmlns:a16="http://schemas.microsoft.com/office/drawing/2014/main" id="{6F627212-4D8B-47DF-B253-A1FA572C5CA4}"/>
                </a:ext>
              </a:extLst>
            </p:cNvPr>
            <p:cNvSpPr/>
            <p:nvPr/>
          </p:nvSpPr>
          <p:spPr>
            <a:xfrm>
              <a:off x="1822323" y="618662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33" name="מלבן 32">
              <a:extLst>
                <a:ext uri="{FF2B5EF4-FFF2-40B4-BE49-F238E27FC236}">
                  <a16:creationId xmlns:a16="http://schemas.microsoft.com/office/drawing/2014/main" id="{78EA2BE6-A93B-4658-829E-4CE00F4DA6EC}"/>
                </a:ext>
              </a:extLst>
            </p:cNvPr>
            <p:cNvSpPr/>
            <p:nvPr/>
          </p:nvSpPr>
          <p:spPr>
            <a:xfrm>
              <a:off x="1512105" y="613837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</a:p>
          </p:txBody>
        </p:sp>
        <p:sp>
          <p:nvSpPr>
            <p:cNvPr id="34" name="מלבן 33">
              <a:extLst>
                <a:ext uri="{FF2B5EF4-FFF2-40B4-BE49-F238E27FC236}">
                  <a16:creationId xmlns:a16="http://schemas.microsoft.com/office/drawing/2014/main" id="{313D617B-8AB1-4081-908A-57992D74D31A}"/>
                </a:ext>
              </a:extLst>
            </p:cNvPr>
            <p:cNvSpPr/>
            <p:nvPr/>
          </p:nvSpPr>
          <p:spPr>
            <a:xfrm>
              <a:off x="1210917" y="613837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</p:grpSp>
      <p:pic>
        <p:nvPicPr>
          <p:cNvPr id="4" name="תמונה 3">
            <a:extLst>
              <a:ext uri="{FF2B5EF4-FFF2-40B4-BE49-F238E27FC236}">
                <a16:creationId xmlns:a16="http://schemas.microsoft.com/office/drawing/2014/main" id="{FEF7DA7A-575B-4E78-AF11-92E7B9D07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087" y="5353663"/>
            <a:ext cx="6280500" cy="758327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FFB30C18-334F-481C-9EBA-749494DE07D8}"/>
              </a:ext>
            </a:extLst>
          </p:cNvPr>
          <p:cNvSpPr/>
          <p:nvPr/>
        </p:nvSpPr>
        <p:spPr>
          <a:xfrm>
            <a:off x="700644" y="1259642"/>
            <a:ext cx="9144001" cy="772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לקוחה חדשה ברשת חוששת לעזוב את המספרה הנוכחית שלה ולכן מבקשת לדעת: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מיהו הספר או הספרית ברשת שסיפר מעל 2 נשים? וכמה?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חץ: ימינה 44">
            <a:hlinkClick r:id="rId5" action="ppaction://hlinksldjump"/>
            <a:extLst>
              <a:ext uri="{FF2B5EF4-FFF2-40B4-BE49-F238E27FC236}">
                <a16:creationId xmlns:a16="http://schemas.microsoft.com/office/drawing/2014/main" id="{EF005DF1-F0E9-4065-A414-0C108E972983}"/>
              </a:ext>
            </a:extLst>
          </p:cNvPr>
          <p:cNvSpPr/>
          <p:nvPr/>
        </p:nvSpPr>
        <p:spPr>
          <a:xfrm>
            <a:off x="419432" y="449735"/>
            <a:ext cx="541020" cy="32820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5" name="קבוצה 54">
            <a:extLst>
              <a:ext uri="{FF2B5EF4-FFF2-40B4-BE49-F238E27FC236}">
                <a16:creationId xmlns:a16="http://schemas.microsoft.com/office/drawing/2014/main" id="{01C9AC8D-2D41-424B-9496-F3C5CF78BD4D}"/>
              </a:ext>
            </a:extLst>
          </p:cNvPr>
          <p:cNvGrpSpPr/>
          <p:nvPr/>
        </p:nvGrpSpPr>
        <p:grpSpPr>
          <a:xfrm>
            <a:off x="11149263" y="115573"/>
            <a:ext cx="1010698" cy="3281390"/>
            <a:chOff x="11149263" y="115573"/>
            <a:chExt cx="1010698" cy="3281390"/>
          </a:xfrm>
        </p:grpSpPr>
        <p:sp>
          <p:nvSpPr>
            <p:cNvPr id="56" name="מלבן 55">
              <a:hlinkClick r:id="rId6" action="ppaction://hlinksldjump"/>
              <a:extLst>
                <a:ext uri="{FF2B5EF4-FFF2-40B4-BE49-F238E27FC236}">
                  <a16:creationId xmlns:a16="http://schemas.microsoft.com/office/drawing/2014/main" id="{B28860FF-C86E-4BFE-ADB6-3C49E4921B50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57" name="מלבן 56">
              <a:hlinkClick r:id="rId7" action="ppaction://hlinksldjump"/>
              <a:extLst>
                <a:ext uri="{FF2B5EF4-FFF2-40B4-BE49-F238E27FC236}">
                  <a16:creationId xmlns:a16="http://schemas.microsoft.com/office/drawing/2014/main" id="{0816340F-5ECE-48F2-AA70-91B6A3ED4F48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מלבן 57">
              <a:hlinkClick r:id="rId8" action="ppaction://hlinksldjump"/>
              <a:extLst>
                <a:ext uri="{FF2B5EF4-FFF2-40B4-BE49-F238E27FC236}">
                  <a16:creationId xmlns:a16="http://schemas.microsoft.com/office/drawing/2014/main" id="{A88625CE-187C-42C9-8878-CD6E0C2439A1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מלבן 58">
              <a:extLst>
                <a:ext uri="{FF2B5EF4-FFF2-40B4-BE49-F238E27FC236}">
                  <a16:creationId xmlns:a16="http://schemas.microsoft.com/office/drawing/2014/main" id="{2BA62811-508F-400D-B2BC-477B91100B00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מלבן 59">
              <a:hlinkClick r:id="rId9" action="ppaction://hlinksldjump"/>
              <a:extLst>
                <a:ext uri="{FF2B5EF4-FFF2-40B4-BE49-F238E27FC236}">
                  <a16:creationId xmlns:a16="http://schemas.microsoft.com/office/drawing/2014/main" id="{B4E4BC51-3473-4361-AD66-B79B5965EEF9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מלבן 60">
              <a:hlinkClick r:id="rId10" action="ppaction://hlinksldjump"/>
              <a:extLst>
                <a:ext uri="{FF2B5EF4-FFF2-40B4-BE49-F238E27FC236}">
                  <a16:creationId xmlns:a16="http://schemas.microsoft.com/office/drawing/2014/main" id="{2144E508-8051-4F7B-B9BC-2A1C3834B588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מלבן 61">
              <a:hlinkClick r:id="rId11" action="ppaction://hlinksldjump"/>
              <a:extLst>
                <a:ext uri="{FF2B5EF4-FFF2-40B4-BE49-F238E27FC236}">
                  <a16:creationId xmlns:a16="http://schemas.microsoft.com/office/drawing/2014/main" id="{78BDA1C8-769D-4BE8-8DA3-AD2CCE602B65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מלבן 62">
              <a:hlinkClick r:id="rId12" action="ppaction://hlinksldjump"/>
              <a:extLst>
                <a:ext uri="{FF2B5EF4-FFF2-40B4-BE49-F238E27FC236}">
                  <a16:creationId xmlns:a16="http://schemas.microsoft.com/office/drawing/2014/main" id="{49F0A435-769A-4FA6-A45C-44E28CDF5F5E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מציין מיקום תוכן 7">
            <a:extLst>
              <a:ext uri="{FF2B5EF4-FFF2-40B4-BE49-F238E27FC236}">
                <a16:creationId xmlns:a16="http://schemas.microsoft.com/office/drawing/2014/main" id="{4E2037DF-0473-43DD-84CB-F5DBA3F7E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BC68D2E3-E35C-4E75-91A4-C886ADB9E9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0452" y="2396997"/>
            <a:ext cx="9144001" cy="27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74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281354"/>
            <a:ext cx="5751592" cy="886264"/>
          </a:xfrm>
          <a:noFill/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he-IL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שאילתות</a:t>
            </a:r>
            <a:r>
              <a:rPr lang="he-IL" sz="5400" b="1">
                <a:ln w="381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he-IL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</a:rPr>
              <a:t> </a:t>
            </a:r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SELECT</a:t>
            </a:r>
            <a:endParaRPr lang="he-IL" sz="4000" b="1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3" name="מציין מיקום תוכן 2">
            <a:extLst>
              <a:ext uri="{FF2B5EF4-FFF2-40B4-BE49-F238E27FC236}">
                <a16:creationId xmlns:a16="http://schemas.microsoft.com/office/drawing/2014/main" id="{B4170A3A-5641-4E60-9486-61644C629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10917" y="2356377"/>
            <a:ext cx="8560970" cy="1408961"/>
          </a:xfrm>
          <a:prstGeom prst="rect">
            <a:avLst/>
          </a:prstGeom>
        </p:spPr>
      </p:pic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23ECF73F-0FD9-470D-9176-C20EC5E24998}"/>
              </a:ext>
            </a:extLst>
          </p:cNvPr>
          <p:cNvGrpSpPr/>
          <p:nvPr/>
        </p:nvGrpSpPr>
        <p:grpSpPr>
          <a:xfrm>
            <a:off x="1210917" y="309331"/>
            <a:ext cx="1181763" cy="540049"/>
            <a:chOff x="1210917" y="309331"/>
            <a:chExt cx="1181763" cy="540049"/>
          </a:xfrm>
        </p:grpSpPr>
        <p:sp>
          <p:nvSpPr>
            <p:cNvPr id="27" name="מלבן 26">
              <a:extLst>
                <a:ext uri="{FF2B5EF4-FFF2-40B4-BE49-F238E27FC236}">
                  <a16:creationId xmlns:a16="http://schemas.microsoft.com/office/drawing/2014/main" id="{0792E653-2271-4EF3-8BD6-EBC957F14ADC}"/>
                </a:ext>
              </a:extLst>
            </p:cNvPr>
            <p:cNvSpPr/>
            <p:nvPr/>
          </p:nvSpPr>
          <p:spPr>
            <a:xfrm>
              <a:off x="2123511" y="314156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28" name="מלבן 27">
              <a:extLst>
                <a:ext uri="{FF2B5EF4-FFF2-40B4-BE49-F238E27FC236}">
                  <a16:creationId xmlns:a16="http://schemas.microsoft.com/office/drawing/2014/main" id="{A7B3AF5F-E118-497D-B6FA-3B22F52844A9}"/>
                </a:ext>
              </a:extLst>
            </p:cNvPr>
            <p:cNvSpPr/>
            <p:nvPr/>
          </p:nvSpPr>
          <p:spPr>
            <a:xfrm>
              <a:off x="1822323" y="314156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29" name="מלבן 28">
              <a:extLst>
                <a:ext uri="{FF2B5EF4-FFF2-40B4-BE49-F238E27FC236}">
                  <a16:creationId xmlns:a16="http://schemas.microsoft.com/office/drawing/2014/main" id="{DCE2A003-C41F-4B25-A471-57AAB462663B}"/>
                </a:ext>
              </a:extLst>
            </p:cNvPr>
            <p:cNvSpPr/>
            <p:nvPr/>
          </p:nvSpPr>
          <p:spPr>
            <a:xfrm>
              <a:off x="1512105" y="309331"/>
              <a:ext cx="269169" cy="23071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30" name="מלבן 29">
              <a:extLst>
                <a:ext uri="{FF2B5EF4-FFF2-40B4-BE49-F238E27FC236}">
                  <a16:creationId xmlns:a16="http://schemas.microsoft.com/office/drawing/2014/main" id="{FDA32AC8-86CB-443F-A513-AB369ED47CB9}"/>
                </a:ext>
              </a:extLst>
            </p:cNvPr>
            <p:cNvSpPr/>
            <p:nvPr/>
          </p:nvSpPr>
          <p:spPr>
            <a:xfrm>
              <a:off x="1210917" y="309331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31" name="מלבן 30">
              <a:extLst>
                <a:ext uri="{FF2B5EF4-FFF2-40B4-BE49-F238E27FC236}">
                  <a16:creationId xmlns:a16="http://schemas.microsoft.com/office/drawing/2014/main" id="{5C5D0746-C0C9-4FB4-BCAD-6D1670DC6155}"/>
                </a:ext>
              </a:extLst>
            </p:cNvPr>
            <p:cNvSpPr/>
            <p:nvPr/>
          </p:nvSpPr>
          <p:spPr>
            <a:xfrm>
              <a:off x="2123511" y="618662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32" name="מלבן 31">
              <a:extLst>
                <a:ext uri="{FF2B5EF4-FFF2-40B4-BE49-F238E27FC236}">
                  <a16:creationId xmlns:a16="http://schemas.microsoft.com/office/drawing/2014/main" id="{AAA25898-EDA6-41D7-AFE8-A9245AB2C740}"/>
                </a:ext>
              </a:extLst>
            </p:cNvPr>
            <p:cNvSpPr/>
            <p:nvPr/>
          </p:nvSpPr>
          <p:spPr>
            <a:xfrm>
              <a:off x="1822323" y="618662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33" name="מלבן 32">
              <a:extLst>
                <a:ext uri="{FF2B5EF4-FFF2-40B4-BE49-F238E27FC236}">
                  <a16:creationId xmlns:a16="http://schemas.microsoft.com/office/drawing/2014/main" id="{97A500A2-7F5C-4F78-91E6-2307FAC5965F}"/>
                </a:ext>
              </a:extLst>
            </p:cNvPr>
            <p:cNvSpPr/>
            <p:nvPr/>
          </p:nvSpPr>
          <p:spPr>
            <a:xfrm>
              <a:off x="1512105" y="613837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</a:p>
          </p:txBody>
        </p:sp>
        <p:sp>
          <p:nvSpPr>
            <p:cNvPr id="34" name="מלבן 33">
              <a:extLst>
                <a:ext uri="{FF2B5EF4-FFF2-40B4-BE49-F238E27FC236}">
                  <a16:creationId xmlns:a16="http://schemas.microsoft.com/office/drawing/2014/main" id="{E563C5FB-89B4-4FF4-B07D-101213863960}"/>
                </a:ext>
              </a:extLst>
            </p:cNvPr>
            <p:cNvSpPr/>
            <p:nvPr/>
          </p:nvSpPr>
          <p:spPr>
            <a:xfrm>
              <a:off x="1210917" y="613837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</p:grpSp>
      <p:sp>
        <p:nvSpPr>
          <p:cNvPr id="4" name="מלבן 3">
            <a:extLst>
              <a:ext uri="{FF2B5EF4-FFF2-40B4-BE49-F238E27FC236}">
                <a16:creationId xmlns:a16="http://schemas.microsoft.com/office/drawing/2014/main" id="{E2192B23-62DD-4C58-9B85-2CE33A148823}"/>
              </a:ext>
            </a:extLst>
          </p:cNvPr>
          <p:cNvSpPr/>
          <p:nvPr/>
        </p:nvSpPr>
        <p:spPr>
          <a:xfrm>
            <a:off x="1210917" y="1599542"/>
            <a:ext cx="8360595" cy="670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מנהלי הרשת מעוניינים לצ'פר את הספר או ספרים ברשת בעל הוותק הארוך ביותר ב-10% ממשכורתו הנוכחית.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27AE5619-FB44-45F7-81A9-4A01BCECC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4436" y="3815934"/>
            <a:ext cx="5453931" cy="917328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A9C72B33-32BA-4585-83B4-86476170C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917" y="4923059"/>
            <a:ext cx="7949564" cy="1620785"/>
          </a:xfrm>
          <a:prstGeom prst="rect">
            <a:avLst/>
          </a:prstGeom>
        </p:spPr>
      </p:pic>
      <p:sp>
        <p:nvSpPr>
          <p:cNvPr id="45" name="חץ: ימינה 44">
            <a:hlinkClick r:id="rId7" action="ppaction://hlinksldjump"/>
            <a:extLst>
              <a:ext uri="{FF2B5EF4-FFF2-40B4-BE49-F238E27FC236}">
                <a16:creationId xmlns:a16="http://schemas.microsoft.com/office/drawing/2014/main" id="{033E1927-FF8E-43C9-8009-A128FA3AA7A6}"/>
              </a:ext>
            </a:extLst>
          </p:cNvPr>
          <p:cNvSpPr/>
          <p:nvPr/>
        </p:nvSpPr>
        <p:spPr>
          <a:xfrm>
            <a:off x="419432" y="449735"/>
            <a:ext cx="541020" cy="32820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6" name="קבוצה 45">
            <a:extLst>
              <a:ext uri="{FF2B5EF4-FFF2-40B4-BE49-F238E27FC236}">
                <a16:creationId xmlns:a16="http://schemas.microsoft.com/office/drawing/2014/main" id="{E04067A2-5F51-484D-A040-DBA31DDFB3D0}"/>
              </a:ext>
            </a:extLst>
          </p:cNvPr>
          <p:cNvGrpSpPr/>
          <p:nvPr/>
        </p:nvGrpSpPr>
        <p:grpSpPr>
          <a:xfrm>
            <a:off x="11149263" y="115573"/>
            <a:ext cx="1010698" cy="3281390"/>
            <a:chOff x="11149263" y="115573"/>
            <a:chExt cx="1010698" cy="3281390"/>
          </a:xfrm>
        </p:grpSpPr>
        <p:sp>
          <p:nvSpPr>
            <p:cNvPr id="47" name="מלבן 46">
              <a:hlinkClick r:id="rId8" action="ppaction://hlinksldjump"/>
              <a:extLst>
                <a:ext uri="{FF2B5EF4-FFF2-40B4-BE49-F238E27FC236}">
                  <a16:creationId xmlns:a16="http://schemas.microsoft.com/office/drawing/2014/main" id="{09C8D2B0-518A-4FB9-A238-73A358034F11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48" name="מלבן 47">
              <a:hlinkClick r:id="rId9" action="ppaction://hlinksldjump"/>
              <a:extLst>
                <a:ext uri="{FF2B5EF4-FFF2-40B4-BE49-F238E27FC236}">
                  <a16:creationId xmlns:a16="http://schemas.microsoft.com/office/drawing/2014/main" id="{120B3349-EF48-4A4B-8A0C-1C75175EB39D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מלבן 48">
              <a:hlinkClick r:id="rId10" action="ppaction://hlinksldjump"/>
              <a:extLst>
                <a:ext uri="{FF2B5EF4-FFF2-40B4-BE49-F238E27FC236}">
                  <a16:creationId xmlns:a16="http://schemas.microsoft.com/office/drawing/2014/main" id="{91E19C21-7F93-4FBA-AEE4-5BEBAA7B8A91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מלבן 49">
              <a:extLst>
                <a:ext uri="{FF2B5EF4-FFF2-40B4-BE49-F238E27FC236}">
                  <a16:creationId xmlns:a16="http://schemas.microsoft.com/office/drawing/2014/main" id="{7DC49EAB-4553-4ABD-BEC0-5139C2DCEF10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מלבן 50">
              <a:hlinkClick r:id="rId11" action="ppaction://hlinksldjump"/>
              <a:extLst>
                <a:ext uri="{FF2B5EF4-FFF2-40B4-BE49-F238E27FC236}">
                  <a16:creationId xmlns:a16="http://schemas.microsoft.com/office/drawing/2014/main" id="{22232C3D-F247-4615-9F0D-EA4AF918EE07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מלבן 51">
              <a:hlinkClick r:id="rId12" action="ppaction://hlinksldjump"/>
              <a:extLst>
                <a:ext uri="{FF2B5EF4-FFF2-40B4-BE49-F238E27FC236}">
                  <a16:creationId xmlns:a16="http://schemas.microsoft.com/office/drawing/2014/main" id="{17554FD2-9A9F-4437-9FCE-C78153430164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מלבן 52">
              <a:hlinkClick r:id="rId13" action="ppaction://hlinksldjump"/>
              <a:extLst>
                <a:ext uri="{FF2B5EF4-FFF2-40B4-BE49-F238E27FC236}">
                  <a16:creationId xmlns:a16="http://schemas.microsoft.com/office/drawing/2014/main" id="{88E8090E-99ED-482A-ADC0-2EBA98DD3EFE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מלבן 53">
              <a:hlinkClick r:id="rId14" action="ppaction://hlinksldjump"/>
              <a:extLst>
                <a:ext uri="{FF2B5EF4-FFF2-40B4-BE49-F238E27FC236}">
                  <a16:creationId xmlns:a16="http://schemas.microsoft.com/office/drawing/2014/main" id="{86C482A8-C9B2-4EF4-B83B-43027B28163F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2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281354"/>
            <a:ext cx="5751592" cy="886264"/>
          </a:xfrm>
          <a:noFill/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he-IL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שאילתות</a:t>
            </a:r>
            <a:r>
              <a:rPr lang="he-IL" sz="5400" b="1">
                <a:ln w="381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he-IL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</a:rPr>
              <a:t> </a:t>
            </a:r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SELECT</a:t>
            </a:r>
            <a:endParaRPr lang="he-IL" sz="4000" b="1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3" name="מציין מיקום תוכן 2">
            <a:extLst>
              <a:ext uri="{FF2B5EF4-FFF2-40B4-BE49-F238E27FC236}">
                <a16:creationId xmlns:a16="http://schemas.microsoft.com/office/drawing/2014/main" id="{B411BAF8-B4F9-4EF9-B7D8-A9AD8DF23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12105" y="2400727"/>
            <a:ext cx="8530679" cy="2283150"/>
          </a:xfrm>
          <a:prstGeom prst="rect">
            <a:avLst/>
          </a:prstGeom>
        </p:spPr>
      </p:pic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F9D8C486-48F9-4CA8-B6E5-2D79FBF78611}"/>
              </a:ext>
            </a:extLst>
          </p:cNvPr>
          <p:cNvGrpSpPr/>
          <p:nvPr/>
        </p:nvGrpSpPr>
        <p:grpSpPr>
          <a:xfrm>
            <a:off x="1210917" y="309331"/>
            <a:ext cx="1181763" cy="540049"/>
            <a:chOff x="1210917" y="309331"/>
            <a:chExt cx="1181763" cy="540049"/>
          </a:xfrm>
        </p:grpSpPr>
        <p:sp>
          <p:nvSpPr>
            <p:cNvPr id="27" name="מלבן 26">
              <a:extLst>
                <a:ext uri="{FF2B5EF4-FFF2-40B4-BE49-F238E27FC236}">
                  <a16:creationId xmlns:a16="http://schemas.microsoft.com/office/drawing/2014/main" id="{F70DB6D5-DA74-4B42-8F09-735B9FAAC937}"/>
                </a:ext>
              </a:extLst>
            </p:cNvPr>
            <p:cNvSpPr/>
            <p:nvPr/>
          </p:nvSpPr>
          <p:spPr>
            <a:xfrm>
              <a:off x="2123511" y="314156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28" name="מלבן 27">
              <a:extLst>
                <a:ext uri="{FF2B5EF4-FFF2-40B4-BE49-F238E27FC236}">
                  <a16:creationId xmlns:a16="http://schemas.microsoft.com/office/drawing/2014/main" id="{8183BA20-BDFE-49F8-85CB-A7D3A2020260}"/>
                </a:ext>
              </a:extLst>
            </p:cNvPr>
            <p:cNvSpPr/>
            <p:nvPr/>
          </p:nvSpPr>
          <p:spPr>
            <a:xfrm>
              <a:off x="1822323" y="314156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29" name="מלבן 28">
              <a:extLst>
                <a:ext uri="{FF2B5EF4-FFF2-40B4-BE49-F238E27FC236}">
                  <a16:creationId xmlns:a16="http://schemas.microsoft.com/office/drawing/2014/main" id="{238EC2D7-A155-47A8-83C1-CAC2531231F1}"/>
                </a:ext>
              </a:extLst>
            </p:cNvPr>
            <p:cNvSpPr/>
            <p:nvPr/>
          </p:nvSpPr>
          <p:spPr>
            <a:xfrm>
              <a:off x="1512105" y="309331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30" name="מלבן 29">
              <a:extLst>
                <a:ext uri="{FF2B5EF4-FFF2-40B4-BE49-F238E27FC236}">
                  <a16:creationId xmlns:a16="http://schemas.microsoft.com/office/drawing/2014/main" id="{A9282986-6F1B-4ABD-8E2F-B6DC44026DE9}"/>
                </a:ext>
              </a:extLst>
            </p:cNvPr>
            <p:cNvSpPr/>
            <p:nvPr/>
          </p:nvSpPr>
          <p:spPr>
            <a:xfrm>
              <a:off x="1210917" y="309331"/>
              <a:ext cx="269169" cy="23071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31" name="מלבן 30">
              <a:extLst>
                <a:ext uri="{FF2B5EF4-FFF2-40B4-BE49-F238E27FC236}">
                  <a16:creationId xmlns:a16="http://schemas.microsoft.com/office/drawing/2014/main" id="{22FE7606-D1F7-4CA0-AF7B-612BB936E303}"/>
                </a:ext>
              </a:extLst>
            </p:cNvPr>
            <p:cNvSpPr/>
            <p:nvPr/>
          </p:nvSpPr>
          <p:spPr>
            <a:xfrm>
              <a:off x="2123511" y="618662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32" name="מלבן 31">
              <a:extLst>
                <a:ext uri="{FF2B5EF4-FFF2-40B4-BE49-F238E27FC236}">
                  <a16:creationId xmlns:a16="http://schemas.microsoft.com/office/drawing/2014/main" id="{9D8CD4A3-0C50-4A3E-824B-7C9801EDB510}"/>
                </a:ext>
              </a:extLst>
            </p:cNvPr>
            <p:cNvSpPr/>
            <p:nvPr/>
          </p:nvSpPr>
          <p:spPr>
            <a:xfrm>
              <a:off x="1822323" y="618662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33" name="מלבן 32">
              <a:extLst>
                <a:ext uri="{FF2B5EF4-FFF2-40B4-BE49-F238E27FC236}">
                  <a16:creationId xmlns:a16="http://schemas.microsoft.com/office/drawing/2014/main" id="{34A840C7-6831-41FC-93B9-0E7F854AA1EA}"/>
                </a:ext>
              </a:extLst>
            </p:cNvPr>
            <p:cNvSpPr/>
            <p:nvPr/>
          </p:nvSpPr>
          <p:spPr>
            <a:xfrm>
              <a:off x="1512105" y="613837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</a:p>
          </p:txBody>
        </p:sp>
        <p:sp>
          <p:nvSpPr>
            <p:cNvPr id="34" name="מלבן 33">
              <a:extLst>
                <a:ext uri="{FF2B5EF4-FFF2-40B4-BE49-F238E27FC236}">
                  <a16:creationId xmlns:a16="http://schemas.microsoft.com/office/drawing/2014/main" id="{A8179E9C-9990-44A0-B3A8-DFD8C7577971}"/>
                </a:ext>
              </a:extLst>
            </p:cNvPr>
            <p:cNvSpPr/>
            <p:nvPr/>
          </p:nvSpPr>
          <p:spPr>
            <a:xfrm>
              <a:off x="1210917" y="613837"/>
              <a:ext cx="269169" cy="2307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</p:grpSp>
      <p:sp>
        <p:nvSpPr>
          <p:cNvPr id="4" name="מלבן 3">
            <a:extLst>
              <a:ext uri="{FF2B5EF4-FFF2-40B4-BE49-F238E27FC236}">
                <a16:creationId xmlns:a16="http://schemas.microsoft.com/office/drawing/2014/main" id="{871A0443-E53F-43F2-BC10-F6B659223B69}"/>
              </a:ext>
            </a:extLst>
          </p:cNvPr>
          <p:cNvSpPr/>
          <p:nvPr/>
        </p:nvSpPr>
        <p:spPr>
          <a:xfrm>
            <a:off x="570969" y="1694039"/>
            <a:ext cx="8550739" cy="362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מנהל מעוניין לדעת מהו אחוז 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'painting'</a:t>
            </a:r>
            <a:r>
              <a:rPr lang="he-IL" dirty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מתוך כל התספורת . [ התספורת הכי יקרה]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E29B054D-EBA0-427B-A18A-816FACC38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421" y="5014921"/>
            <a:ext cx="2355762" cy="1041495"/>
          </a:xfrm>
          <a:prstGeom prst="rect">
            <a:avLst/>
          </a:prstGeom>
        </p:spPr>
      </p:pic>
      <p:sp>
        <p:nvSpPr>
          <p:cNvPr id="36" name="חץ: ימינה 35">
            <a:hlinkClick r:id="rId6" action="ppaction://hlinksldjump"/>
            <a:extLst>
              <a:ext uri="{FF2B5EF4-FFF2-40B4-BE49-F238E27FC236}">
                <a16:creationId xmlns:a16="http://schemas.microsoft.com/office/drawing/2014/main" id="{3B7E38D3-39AC-49D7-BF8C-E17B386BE494}"/>
              </a:ext>
            </a:extLst>
          </p:cNvPr>
          <p:cNvSpPr/>
          <p:nvPr/>
        </p:nvSpPr>
        <p:spPr>
          <a:xfrm>
            <a:off x="419432" y="449735"/>
            <a:ext cx="541020" cy="32820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7" name="קבוצה 36">
            <a:extLst>
              <a:ext uri="{FF2B5EF4-FFF2-40B4-BE49-F238E27FC236}">
                <a16:creationId xmlns:a16="http://schemas.microsoft.com/office/drawing/2014/main" id="{53CDCE7E-D02F-4E2C-A26D-8176BCB61E8F}"/>
              </a:ext>
            </a:extLst>
          </p:cNvPr>
          <p:cNvGrpSpPr/>
          <p:nvPr/>
        </p:nvGrpSpPr>
        <p:grpSpPr>
          <a:xfrm>
            <a:off x="11149263" y="115573"/>
            <a:ext cx="1010698" cy="3281390"/>
            <a:chOff x="11149263" y="115573"/>
            <a:chExt cx="1010698" cy="3281390"/>
          </a:xfrm>
        </p:grpSpPr>
        <p:sp>
          <p:nvSpPr>
            <p:cNvPr id="38" name="מלבן 37">
              <a:hlinkClick r:id="rId7" action="ppaction://hlinksldjump"/>
              <a:extLst>
                <a:ext uri="{FF2B5EF4-FFF2-40B4-BE49-F238E27FC236}">
                  <a16:creationId xmlns:a16="http://schemas.microsoft.com/office/drawing/2014/main" id="{A05B6D29-EE76-4918-90C9-491D10B95511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39" name="מלבן 38">
              <a:hlinkClick r:id="rId8" action="ppaction://hlinksldjump"/>
              <a:extLst>
                <a:ext uri="{FF2B5EF4-FFF2-40B4-BE49-F238E27FC236}">
                  <a16:creationId xmlns:a16="http://schemas.microsoft.com/office/drawing/2014/main" id="{5FA9E1C9-53B0-4FA7-BE84-D9E104565E4C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מלבן 39">
              <a:hlinkClick r:id="rId9" action="ppaction://hlinksldjump"/>
              <a:extLst>
                <a:ext uri="{FF2B5EF4-FFF2-40B4-BE49-F238E27FC236}">
                  <a16:creationId xmlns:a16="http://schemas.microsoft.com/office/drawing/2014/main" id="{ACACFE80-D8D5-4680-8B78-41677E4E0701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מלבן 40">
              <a:extLst>
                <a:ext uri="{FF2B5EF4-FFF2-40B4-BE49-F238E27FC236}">
                  <a16:creationId xmlns:a16="http://schemas.microsoft.com/office/drawing/2014/main" id="{0A4405AF-0140-48B3-B884-DF447A32987C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מלבן 41">
              <a:hlinkClick r:id="rId10" action="ppaction://hlinksldjump"/>
              <a:extLst>
                <a:ext uri="{FF2B5EF4-FFF2-40B4-BE49-F238E27FC236}">
                  <a16:creationId xmlns:a16="http://schemas.microsoft.com/office/drawing/2014/main" id="{AD968BD2-76B8-4394-B6D4-99F9554A792F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מלבן 42">
              <a:hlinkClick r:id="rId11" action="ppaction://hlinksldjump"/>
              <a:extLst>
                <a:ext uri="{FF2B5EF4-FFF2-40B4-BE49-F238E27FC236}">
                  <a16:creationId xmlns:a16="http://schemas.microsoft.com/office/drawing/2014/main" id="{58BAE13C-ACF6-489F-A5EE-2F5BC9F5F944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מלבן 43">
              <a:hlinkClick r:id="rId12" action="ppaction://hlinksldjump"/>
              <a:extLst>
                <a:ext uri="{FF2B5EF4-FFF2-40B4-BE49-F238E27FC236}">
                  <a16:creationId xmlns:a16="http://schemas.microsoft.com/office/drawing/2014/main" id="{AD2897D3-B156-4200-A322-DF801C01DEFB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מלבן 44">
              <a:hlinkClick r:id="rId13" action="ppaction://hlinksldjump"/>
              <a:extLst>
                <a:ext uri="{FF2B5EF4-FFF2-40B4-BE49-F238E27FC236}">
                  <a16:creationId xmlns:a16="http://schemas.microsoft.com/office/drawing/2014/main" id="{05C2BF3B-4487-4A33-9C01-146CC709915C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8568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09E88926-48F4-4DD8-BAEA-E33CF5CD79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-32019" y="-447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מציין מיקום תוכן 2">
            <a:extLst>
              <a:ext uri="{FF2B5EF4-FFF2-40B4-BE49-F238E27FC236}">
                <a16:creationId xmlns:a16="http://schemas.microsoft.com/office/drawing/2014/main" id="{6207C7D6-935B-45E7-91C0-8759588F1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2323" y="2381314"/>
            <a:ext cx="8610062" cy="1608473"/>
          </a:xfrm>
          <a:prstGeom prst="rect">
            <a:avLst/>
          </a:prstGeom>
        </p:spPr>
      </p:pic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011C099C-39A7-411B-A409-A14218E8F4A2}"/>
              </a:ext>
            </a:extLst>
          </p:cNvPr>
          <p:cNvGrpSpPr/>
          <p:nvPr/>
        </p:nvGrpSpPr>
        <p:grpSpPr>
          <a:xfrm>
            <a:off x="1082280" y="391149"/>
            <a:ext cx="1181763" cy="540049"/>
            <a:chOff x="1210917" y="309331"/>
            <a:chExt cx="1181763" cy="540049"/>
          </a:xfrm>
          <a:solidFill>
            <a:schemeClr val="tx1"/>
          </a:solidFill>
        </p:grpSpPr>
        <p:sp>
          <p:nvSpPr>
            <p:cNvPr id="27" name="מלבן 26">
              <a:extLst>
                <a:ext uri="{FF2B5EF4-FFF2-40B4-BE49-F238E27FC236}">
                  <a16:creationId xmlns:a16="http://schemas.microsoft.com/office/drawing/2014/main" id="{1E0A998B-7599-43A7-BB6B-CEC827A7EB1D}"/>
                </a:ext>
              </a:extLst>
            </p:cNvPr>
            <p:cNvSpPr/>
            <p:nvPr/>
          </p:nvSpPr>
          <p:spPr>
            <a:xfrm>
              <a:off x="2123511" y="314156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28" name="מלבן 27">
              <a:extLst>
                <a:ext uri="{FF2B5EF4-FFF2-40B4-BE49-F238E27FC236}">
                  <a16:creationId xmlns:a16="http://schemas.microsoft.com/office/drawing/2014/main" id="{F26921EF-8554-47C9-93AD-24FD9EE5A5AD}"/>
                </a:ext>
              </a:extLst>
            </p:cNvPr>
            <p:cNvSpPr/>
            <p:nvPr/>
          </p:nvSpPr>
          <p:spPr>
            <a:xfrm>
              <a:off x="1822323" y="314156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29" name="מלבן 28">
              <a:extLst>
                <a:ext uri="{FF2B5EF4-FFF2-40B4-BE49-F238E27FC236}">
                  <a16:creationId xmlns:a16="http://schemas.microsoft.com/office/drawing/2014/main" id="{A0CA8CDA-371E-4DE5-8E25-41CB2658E58A}"/>
                </a:ext>
              </a:extLst>
            </p:cNvPr>
            <p:cNvSpPr/>
            <p:nvPr/>
          </p:nvSpPr>
          <p:spPr>
            <a:xfrm>
              <a:off x="1512105" y="309331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30" name="מלבן 29">
              <a:extLst>
                <a:ext uri="{FF2B5EF4-FFF2-40B4-BE49-F238E27FC236}">
                  <a16:creationId xmlns:a16="http://schemas.microsoft.com/office/drawing/2014/main" id="{4D0E2AD1-6D87-4FA3-8C23-1DF1D70976E6}"/>
                </a:ext>
              </a:extLst>
            </p:cNvPr>
            <p:cNvSpPr/>
            <p:nvPr/>
          </p:nvSpPr>
          <p:spPr>
            <a:xfrm>
              <a:off x="1210917" y="309331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31" name="מלבן 30">
              <a:extLst>
                <a:ext uri="{FF2B5EF4-FFF2-40B4-BE49-F238E27FC236}">
                  <a16:creationId xmlns:a16="http://schemas.microsoft.com/office/drawing/2014/main" id="{84997E24-4D14-42E8-920F-637F44D730F0}"/>
                </a:ext>
              </a:extLst>
            </p:cNvPr>
            <p:cNvSpPr/>
            <p:nvPr/>
          </p:nvSpPr>
          <p:spPr>
            <a:xfrm>
              <a:off x="2123511" y="618662"/>
              <a:ext cx="269169" cy="23071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32" name="מלבן 31">
              <a:extLst>
                <a:ext uri="{FF2B5EF4-FFF2-40B4-BE49-F238E27FC236}">
                  <a16:creationId xmlns:a16="http://schemas.microsoft.com/office/drawing/2014/main" id="{8F9E73C8-23E5-476A-8D57-B00FA8D2EE33}"/>
                </a:ext>
              </a:extLst>
            </p:cNvPr>
            <p:cNvSpPr/>
            <p:nvPr/>
          </p:nvSpPr>
          <p:spPr>
            <a:xfrm>
              <a:off x="1822323" y="618662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33" name="מלבן 32">
              <a:extLst>
                <a:ext uri="{FF2B5EF4-FFF2-40B4-BE49-F238E27FC236}">
                  <a16:creationId xmlns:a16="http://schemas.microsoft.com/office/drawing/2014/main" id="{15736FCE-D5C4-4B11-996F-36B87E1BDD68}"/>
                </a:ext>
              </a:extLst>
            </p:cNvPr>
            <p:cNvSpPr/>
            <p:nvPr/>
          </p:nvSpPr>
          <p:spPr>
            <a:xfrm>
              <a:off x="1512105" y="613837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</a:p>
          </p:txBody>
        </p:sp>
        <p:sp>
          <p:nvSpPr>
            <p:cNvPr id="34" name="מלבן 33">
              <a:extLst>
                <a:ext uri="{FF2B5EF4-FFF2-40B4-BE49-F238E27FC236}">
                  <a16:creationId xmlns:a16="http://schemas.microsoft.com/office/drawing/2014/main" id="{DBEF5456-DAF9-4A23-8E0C-843C12016246}"/>
                </a:ext>
              </a:extLst>
            </p:cNvPr>
            <p:cNvSpPr/>
            <p:nvPr/>
          </p:nvSpPr>
          <p:spPr>
            <a:xfrm>
              <a:off x="1210917" y="613837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</p:grpSp>
      <p:sp>
        <p:nvSpPr>
          <p:cNvPr id="35" name="מלבן 34">
            <a:extLst>
              <a:ext uri="{FF2B5EF4-FFF2-40B4-BE49-F238E27FC236}">
                <a16:creationId xmlns:a16="http://schemas.microsoft.com/office/drawing/2014/main" id="{6450BBBB-1E2C-443F-A451-29B9B53B008E}"/>
              </a:ext>
            </a:extLst>
          </p:cNvPr>
          <p:cNvSpPr/>
          <p:nvPr/>
        </p:nvSpPr>
        <p:spPr>
          <a:xfrm>
            <a:off x="32039" y="1234826"/>
            <a:ext cx="10690258" cy="761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מנהל הרשת מעוניין להכין דוח חודשי לכמות לקוחות רשומים בכל סניף ,הדוח יכלול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מזהה מספרה , רחוב המספרה ומספר לקוחות.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DD0ACA9-F321-46DB-84B7-FD0CAD109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034" y="4375233"/>
            <a:ext cx="3840640" cy="1608473"/>
          </a:xfrm>
          <a:prstGeom prst="rect">
            <a:avLst/>
          </a:prstGeom>
        </p:spPr>
      </p:pic>
      <p:sp>
        <p:nvSpPr>
          <p:cNvPr id="36" name="חץ: ימינה 35">
            <a:hlinkClick r:id="rId6" action="ppaction://hlinksldjump"/>
            <a:extLst>
              <a:ext uri="{FF2B5EF4-FFF2-40B4-BE49-F238E27FC236}">
                <a16:creationId xmlns:a16="http://schemas.microsoft.com/office/drawing/2014/main" id="{1122660E-98D9-4591-9C6A-16E127688402}"/>
              </a:ext>
            </a:extLst>
          </p:cNvPr>
          <p:cNvSpPr/>
          <p:nvPr/>
        </p:nvSpPr>
        <p:spPr>
          <a:xfrm>
            <a:off x="414399" y="448393"/>
            <a:ext cx="541020" cy="32820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7" name="קבוצה 46">
            <a:extLst>
              <a:ext uri="{FF2B5EF4-FFF2-40B4-BE49-F238E27FC236}">
                <a16:creationId xmlns:a16="http://schemas.microsoft.com/office/drawing/2014/main" id="{8887D610-4F46-4585-B874-7B07A94BF889}"/>
              </a:ext>
            </a:extLst>
          </p:cNvPr>
          <p:cNvGrpSpPr/>
          <p:nvPr/>
        </p:nvGrpSpPr>
        <p:grpSpPr>
          <a:xfrm>
            <a:off x="11147391" y="4480"/>
            <a:ext cx="1010698" cy="3281390"/>
            <a:chOff x="11149263" y="115573"/>
            <a:chExt cx="1010698" cy="3281390"/>
          </a:xfrm>
        </p:grpSpPr>
        <p:sp>
          <p:nvSpPr>
            <p:cNvPr id="48" name="מלבן 47">
              <a:hlinkClick r:id="rId7" action="ppaction://hlinksldjump"/>
              <a:extLst>
                <a:ext uri="{FF2B5EF4-FFF2-40B4-BE49-F238E27FC236}">
                  <a16:creationId xmlns:a16="http://schemas.microsoft.com/office/drawing/2014/main" id="{C78C670C-CB57-4011-9C53-FF38A97B0EAE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49" name="מלבן 48">
              <a:hlinkClick r:id="rId8" action="ppaction://hlinksldjump"/>
              <a:extLst>
                <a:ext uri="{FF2B5EF4-FFF2-40B4-BE49-F238E27FC236}">
                  <a16:creationId xmlns:a16="http://schemas.microsoft.com/office/drawing/2014/main" id="{7FABF16F-BDCF-4DA1-99AA-6280DBDA1311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kumimoji="0" lang="he-IL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מלבן 49">
              <a:hlinkClick r:id="rId9" action="ppaction://hlinksldjump"/>
              <a:extLst>
                <a:ext uri="{FF2B5EF4-FFF2-40B4-BE49-F238E27FC236}">
                  <a16:creationId xmlns:a16="http://schemas.microsoft.com/office/drawing/2014/main" id="{D30E3FDB-346C-45C9-8640-600D339F4B9C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מלבן 50">
              <a:extLst>
                <a:ext uri="{FF2B5EF4-FFF2-40B4-BE49-F238E27FC236}">
                  <a16:creationId xmlns:a16="http://schemas.microsoft.com/office/drawing/2014/main" id="{F0C4A5A4-F176-418A-B5B7-74E8A34AC3C5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solidFill>
              <a:srgbClr val="C96731">
                <a:lumMod val="40000"/>
                <a:lumOff val="60000"/>
              </a:srgbClr>
            </a:solidFill>
            <a:ln w="1270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מלבן 51">
              <a:hlinkClick r:id="rId10" action="ppaction://hlinksldjump"/>
              <a:extLst>
                <a:ext uri="{FF2B5EF4-FFF2-40B4-BE49-F238E27FC236}">
                  <a16:creationId xmlns:a16="http://schemas.microsoft.com/office/drawing/2014/main" id="{6E365D69-A933-4CA1-938E-C89A000D13DA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מלבן 52">
              <a:hlinkClick r:id="rId11" action="ppaction://hlinksldjump"/>
              <a:extLst>
                <a:ext uri="{FF2B5EF4-FFF2-40B4-BE49-F238E27FC236}">
                  <a16:creationId xmlns:a16="http://schemas.microsoft.com/office/drawing/2014/main" id="{1FEDAAC0-53CF-4364-9036-916C8F2A5914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מלבן 53">
              <a:hlinkClick r:id="rId12" action="ppaction://hlinksldjump"/>
              <a:extLst>
                <a:ext uri="{FF2B5EF4-FFF2-40B4-BE49-F238E27FC236}">
                  <a16:creationId xmlns:a16="http://schemas.microsoft.com/office/drawing/2014/main" id="{A7F77EE2-10BC-4A7C-9FF4-52A03B381714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kumimoji="0" lang="he-IL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מלבן 54">
              <a:hlinkClick r:id="rId13" action="ppaction://hlinksldjump"/>
              <a:extLst>
                <a:ext uri="{FF2B5EF4-FFF2-40B4-BE49-F238E27FC236}">
                  <a16:creationId xmlns:a16="http://schemas.microsoft.com/office/drawing/2014/main" id="{20DA4C6E-97A1-4A2A-8C1C-3F235BE5E2E5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0" name="כותרת 1">
            <a:extLst>
              <a:ext uri="{FF2B5EF4-FFF2-40B4-BE49-F238E27FC236}">
                <a16:creationId xmlns:a16="http://schemas.microsoft.com/office/drawing/2014/main" id="{554DF9F4-DA12-49CD-B809-162C634C6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281354"/>
            <a:ext cx="5751592" cy="886264"/>
          </a:xfrm>
          <a:noFill/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he-IL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שאילתות</a:t>
            </a:r>
            <a:r>
              <a:rPr lang="he-IL" sz="5400" b="1" dirty="0">
                <a:ln w="381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he-IL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</a:rPr>
              <a:t>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SELECT</a:t>
            </a:r>
            <a:endParaRPr lang="he-IL" sz="4000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53596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AA227E9B-1D61-4367-8BE4-F71511BEC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-32019" y="-115563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מציין מיקום תוכן 2">
            <a:extLst>
              <a:ext uri="{FF2B5EF4-FFF2-40B4-BE49-F238E27FC236}">
                <a16:creationId xmlns:a16="http://schemas.microsoft.com/office/drawing/2014/main" id="{81EC6B4B-2924-4CF0-A1DB-FF175EC81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71538" y="2611793"/>
            <a:ext cx="8294976" cy="1904294"/>
          </a:xfrm>
          <a:prstGeom prst="rect">
            <a:avLst/>
          </a:prstGeom>
        </p:spPr>
      </p:pic>
      <p:grpSp>
        <p:nvGrpSpPr>
          <p:cNvPr id="28" name="קבוצה 27">
            <a:extLst>
              <a:ext uri="{FF2B5EF4-FFF2-40B4-BE49-F238E27FC236}">
                <a16:creationId xmlns:a16="http://schemas.microsoft.com/office/drawing/2014/main" id="{004ADEEE-DA40-4CE8-B82A-95915297E639}"/>
              </a:ext>
            </a:extLst>
          </p:cNvPr>
          <p:cNvGrpSpPr/>
          <p:nvPr/>
        </p:nvGrpSpPr>
        <p:grpSpPr>
          <a:xfrm>
            <a:off x="1210917" y="309331"/>
            <a:ext cx="1181763" cy="540049"/>
            <a:chOff x="1210917" y="309331"/>
            <a:chExt cx="1181763" cy="540049"/>
          </a:xfrm>
          <a:solidFill>
            <a:schemeClr val="tx1"/>
          </a:solidFill>
        </p:grpSpPr>
        <p:sp>
          <p:nvSpPr>
            <p:cNvPr id="29" name="מלבן 28">
              <a:extLst>
                <a:ext uri="{FF2B5EF4-FFF2-40B4-BE49-F238E27FC236}">
                  <a16:creationId xmlns:a16="http://schemas.microsoft.com/office/drawing/2014/main" id="{C713515A-C5B5-449B-9E27-142357875FC6}"/>
                </a:ext>
              </a:extLst>
            </p:cNvPr>
            <p:cNvSpPr/>
            <p:nvPr/>
          </p:nvSpPr>
          <p:spPr>
            <a:xfrm>
              <a:off x="2123511" y="314156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30" name="מלבן 29">
              <a:extLst>
                <a:ext uri="{FF2B5EF4-FFF2-40B4-BE49-F238E27FC236}">
                  <a16:creationId xmlns:a16="http://schemas.microsoft.com/office/drawing/2014/main" id="{42C8D9E1-BC9F-4DF4-8ABC-9F99E92EEE7F}"/>
                </a:ext>
              </a:extLst>
            </p:cNvPr>
            <p:cNvSpPr/>
            <p:nvPr/>
          </p:nvSpPr>
          <p:spPr>
            <a:xfrm>
              <a:off x="1822323" y="314156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31" name="מלבן 30">
              <a:extLst>
                <a:ext uri="{FF2B5EF4-FFF2-40B4-BE49-F238E27FC236}">
                  <a16:creationId xmlns:a16="http://schemas.microsoft.com/office/drawing/2014/main" id="{5615A6AF-63C1-4CCD-BB1E-490EFFF6F3AE}"/>
                </a:ext>
              </a:extLst>
            </p:cNvPr>
            <p:cNvSpPr/>
            <p:nvPr/>
          </p:nvSpPr>
          <p:spPr>
            <a:xfrm>
              <a:off x="1512105" y="309331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32" name="מלבן 31">
              <a:extLst>
                <a:ext uri="{FF2B5EF4-FFF2-40B4-BE49-F238E27FC236}">
                  <a16:creationId xmlns:a16="http://schemas.microsoft.com/office/drawing/2014/main" id="{71373E3B-7130-401F-8519-42B79D9A193A}"/>
                </a:ext>
              </a:extLst>
            </p:cNvPr>
            <p:cNvSpPr/>
            <p:nvPr/>
          </p:nvSpPr>
          <p:spPr>
            <a:xfrm>
              <a:off x="1210917" y="309331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33" name="מלבן 32">
              <a:extLst>
                <a:ext uri="{FF2B5EF4-FFF2-40B4-BE49-F238E27FC236}">
                  <a16:creationId xmlns:a16="http://schemas.microsoft.com/office/drawing/2014/main" id="{7471CCB1-690E-49EA-8823-0E6278B20187}"/>
                </a:ext>
              </a:extLst>
            </p:cNvPr>
            <p:cNvSpPr/>
            <p:nvPr/>
          </p:nvSpPr>
          <p:spPr>
            <a:xfrm>
              <a:off x="2123511" y="618662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34" name="מלבן 33">
              <a:extLst>
                <a:ext uri="{FF2B5EF4-FFF2-40B4-BE49-F238E27FC236}">
                  <a16:creationId xmlns:a16="http://schemas.microsoft.com/office/drawing/2014/main" id="{E6E8F385-1133-4959-A914-7621E0F60E15}"/>
                </a:ext>
              </a:extLst>
            </p:cNvPr>
            <p:cNvSpPr/>
            <p:nvPr/>
          </p:nvSpPr>
          <p:spPr>
            <a:xfrm>
              <a:off x="1822323" y="618662"/>
              <a:ext cx="269169" cy="23071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35" name="מלבן 34">
              <a:extLst>
                <a:ext uri="{FF2B5EF4-FFF2-40B4-BE49-F238E27FC236}">
                  <a16:creationId xmlns:a16="http://schemas.microsoft.com/office/drawing/2014/main" id="{3A9B6FDA-46B9-4DA7-A93A-1492E33F28F5}"/>
                </a:ext>
              </a:extLst>
            </p:cNvPr>
            <p:cNvSpPr/>
            <p:nvPr/>
          </p:nvSpPr>
          <p:spPr>
            <a:xfrm>
              <a:off x="1512105" y="613837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</a:p>
          </p:txBody>
        </p:sp>
        <p:sp>
          <p:nvSpPr>
            <p:cNvPr id="36" name="מלבן 35">
              <a:extLst>
                <a:ext uri="{FF2B5EF4-FFF2-40B4-BE49-F238E27FC236}">
                  <a16:creationId xmlns:a16="http://schemas.microsoft.com/office/drawing/2014/main" id="{85723810-9F1E-4E84-AE32-696EFD154333}"/>
                </a:ext>
              </a:extLst>
            </p:cNvPr>
            <p:cNvSpPr/>
            <p:nvPr/>
          </p:nvSpPr>
          <p:spPr>
            <a:xfrm>
              <a:off x="1210917" y="613837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</p:grpSp>
      <p:pic>
        <p:nvPicPr>
          <p:cNvPr id="4" name="תמונה 3">
            <a:extLst>
              <a:ext uri="{FF2B5EF4-FFF2-40B4-BE49-F238E27FC236}">
                <a16:creationId xmlns:a16="http://schemas.microsoft.com/office/drawing/2014/main" id="{DEA0D48E-8A62-4671-B925-AE9E987B2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763" y="4729035"/>
            <a:ext cx="5780008" cy="604344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B1F9A869-DB04-46CC-AB00-0F69A2118EF1}"/>
              </a:ext>
            </a:extLst>
          </p:cNvPr>
          <p:cNvSpPr/>
          <p:nvPr/>
        </p:nvSpPr>
        <p:spPr>
          <a:xfrm>
            <a:off x="1055545" y="1328612"/>
            <a:ext cx="9264111" cy="1251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לאחרונה ישנם בעיות משמעת במספרות. המנהל רוצה להוציא נתונים מהמערכת של העובד שיש לו את מספר הגיבויים הגדול ביותר[כי הוא בסיכון להיעדר הכי הרבה] ולהביא אותו לשיחת שימוע . המנהל מעוניין לדעת את מזהה העובד, שם העובד , שם מנהל המספרה , מספר העובדים המגבים.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חץ: ימינה 37">
            <a:hlinkClick r:id="rId6" action="ppaction://hlinksldjump"/>
            <a:extLst>
              <a:ext uri="{FF2B5EF4-FFF2-40B4-BE49-F238E27FC236}">
                <a16:creationId xmlns:a16="http://schemas.microsoft.com/office/drawing/2014/main" id="{3F809F27-1555-45A1-B8BB-814D5AEEBFBA}"/>
              </a:ext>
            </a:extLst>
          </p:cNvPr>
          <p:cNvSpPr/>
          <p:nvPr/>
        </p:nvSpPr>
        <p:spPr>
          <a:xfrm>
            <a:off x="273050" y="411253"/>
            <a:ext cx="541020" cy="32820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8" name="קבוצה 47">
            <a:extLst>
              <a:ext uri="{FF2B5EF4-FFF2-40B4-BE49-F238E27FC236}">
                <a16:creationId xmlns:a16="http://schemas.microsoft.com/office/drawing/2014/main" id="{FFDEA51F-A156-44B5-971A-91654EFB6404}"/>
              </a:ext>
            </a:extLst>
          </p:cNvPr>
          <p:cNvGrpSpPr/>
          <p:nvPr/>
        </p:nvGrpSpPr>
        <p:grpSpPr>
          <a:xfrm>
            <a:off x="11149263" y="115573"/>
            <a:ext cx="1010698" cy="3281390"/>
            <a:chOff x="11149263" y="115573"/>
            <a:chExt cx="1010698" cy="3281390"/>
          </a:xfrm>
        </p:grpSpPr>
        <p:sp>
          <p:nvSpPr>
            <p:cNvPr id="49" name="מלבן 48">
              <a:hlinkClick r:id="rId7" action="ppaction://hlinksldjump"/>
              <a:extLst>
                <a:ext uri="{FF2B5EF4-FFF2-40B4-BE49-F238E27FC236}">
                  <a16:creationId xmlns:a16="http://schemas.microsoft.com/office/drawing/2014/main" id="{2806A207-C433-405D-B399-152C9D54D76A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50" name="מלבן 49">
              <a:hlinkClick r:id="rId8" action="ppaction://hlinksldjump"/>
              <a:extLst>
                <a:ext uri="{FF2B5EF4-FFF2-40B4-BE49-F238E27FC236}">
                  <a16:creationId xmlns:a16="http://schemas.microsoft.com/office/drawing/2014/main" id="{92C0AB29-42C7-4426-AB0C-854480541018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מלבן 50">
              <a:hlinkClick r:id="rId9" action="ppaction://hlinksldjump"/>
              <a:extLst>
                <a:ext uri="{FF2B5EF4-FFF2-40B4-BE49-F238E27FC236}">
                  <a16:creationId xmlns:a16="http://schemas.microsoft.com/office/drawing/2014/main" id="{2285E619-DFE1-482F-9093-0D13B511A4EB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מלבן 51">
              <a:extLst>
                <a:ext uri="{FF2B5EF4-FFF2-40B4-BE49-F238E27FC236}">
                  <a16:creationId xmlns:a16="http://schemas.microsoft.com/office/drawing/2014/main" id="{9B434DB8-8C03-4FB5-9348-5EDC63283C23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solidFill>
              <a:srgbClr val="C96731">
                <a:lumMod val="40000"/>
                <a:lumOff val="60000"/>
              </a:srgbClr>
            </a:solidFill>
            <a:ln w="1270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מלבן 52">
              <a:hlinkClick r:id="rId10" action="ppaction://hlinksldjump"/>
              <a:extLst>
                <a:ext uri="{FF2B5EF4-FFF2-40B4-BE49-F238E27FC236}">
                  <a16:creationId xmlns:a16="http://schemas.microsoft.com/office/drawing/2014/main" id="{7A09C8C5-6679-432F-B0E2-F4DA495FFA5E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מלבן 5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9BB0C7E-392B-4135-8E92-27516D5DCFC7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מלבן 54">
              <a:hlinkClick r:id="rId12" action="ppaction://hlinksldjump"/>
              <a:extLst>
                <a:ext uri="{FF2B5EF4-FFF2-40B4-BE49-F238E27FC236}">
                  <a16:creationId xmlns:a16="http://schemas.microsoft.com/office/drawing/2014/main" id="{7EFE59A0-4FE3-45ED-8B35-753C2C1555E6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kumimoji="0" lang="he-IL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מלבן 55">
              <a:hlinkClick r:id="rId13" action="ppaction://hlinksldjump"/>
              <a:extLst>
                <a:ext uri="{FF2B5EF4-FFF2-40B4-BE49-F238E27FC236}">
                  <a16:creationId xmlns:a16="http://schemas.microsoft.com/office/drawing/2014/main" id="{D21C9B76-19B2-4BA1-8E15-AA18A5F2E196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7" name="כותרת 1">
            <a:extLst>
              <a:ext uri="{FF2B5EF4-FFF2-40B4-BE49-F238E27FC236}">
                <a16:creationId xmlns:a16="http://schemas.microsoft.com/office/drawing/2014/main" id="{F5CEF919-474A-46F2-8350-8E050AC4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309330"/>
            <a:ext cx="5751592" cy="858287"/>
          </a:xfrm>
          <a:noFill/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he-IL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שאילתות</a:t>
            </a:r>
            <a:r>
              <a:rPr lang="he-IL" sz="5400" b="1" dirty="0">
                <a:ln w="381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he-IL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</a:rPr>
              <a:t>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SELECT</a:t>
            </a:r>
            <a:endParaRPr lang="he-IL" sz="4000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94575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D130DCBA-85C6-4F32-A726-AF491CD40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-32019" y="-115563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485696-9B6B-4C00-80B8-3223C0660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3884" y="1228877"/>
            <a:ext cx="8173329" cy="5746642"/>
          </a:xfrm>
        </p:spPr>
        <p:txBody>
          <a:bodyPr>
            <a:normAutofit/>
          </a:bodyPr>
          <a:lstStyle/>
          <a:p>
            <a:pPr marL="0" indent="0">
              <a:buSzPct val="110000"/>
              <a:buNone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מנהל הרשת מעוניין לערוך ערב גיבוש לעובדי הרשת במידה והרשת הגיעה לרווחים 2000 ₪ ומעלה. האם הגיעו ?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SzPct val="110000"/>
              <a:buNone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33D53370-4BB6-43A8-80F8-79E1AC91D3D5}"/>
              </a:ext>
            </a:extLst>
          </p:cNvPr>
          <p:cNvGrpSpPr/>
          <p:nvPr/>
        </p:nvGrpSpPr>
        <p:grpSpPr>
          <a:xfrm>
            <a:off x="1210917" y="309331"/>
            <a:ext cx="1181763" cy="540049"/>
            <a:chOff x="1210917" y="309331"/>
            <a:chExt cx="1181763" cy="540049"/>
          </a:xfrm>
          <a:solidFill>
            <a:schemeClr val="tx1"/>
          </a:solidFill>
        </p:grpSpPr>
        <p:sp>
          <p:nvSpPr>
            <p:cNvPr id="27" name="מלבן 26">
              <a:extLst>
                <a:ext uri="{FF2B5EF4-FFF2-40B4-BE49-F238E27FC236}">
                  <a16:creationId xmlns:a16="http://schemas.microsoft.com/office/drawing/2014/main" id="{51A5EAEA-E8DA-4478-9E39-E970EF0AAC9E}"/>
                </a:ext>
              </a:extLst>
            </p:cNvPr>
            <p:cNvSpPr/>
            <p:nvPr/>
          </p:nvSpPr>
          <p:spPr>
            <a:xfrm>
              <a:off x="2123511" y="314156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28" name="מלבן 27">
              <a:extLst>
                <a:ext uri="{FF2B5EF4-FFF2-40B4-BE49-F238E27FC236}">
                  <a16:creationId xmlns:a16="http://schemas.microsoft.com/office/drawing/2014/main" id="{A6721567-0B28-4A62-855C-6B5603FF3E43}"/>
                </a:ext>
              </a:extLst>
            </p:cNvPr>
            <p:cNvSpPr/>
            <p:nvPr/>
          </p:nvSpPr>
          <p:spPr>
            <a:xfrm>
              <a:off x="1822323" y="314156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29" name="מלבן 28">
              <a:extLst>
                <a:ext uri="{FF2B5EF4-FFF2-40B4-BE49-F238E27FC236}">
                  <a16:creationId xmlns:a16="http://schemas.microsoft.com/office/drawing/2014/main" id="{E5E1B205-085E-4CA1-BA5F-CDBA0070B81C}"/>
                </a:ext>
              </a:extLst>
            </p:cNvPr>
            <p:cNvSpPr/>
            <p:nvPr/>
          </p:nvSpPr>
          <p:spPr>
            <a:xfrm>
              <a:off x="1512105" y="309331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30" name="מלבן 29">
              <a:extLst>
                <a:ext uri="{FF2B5EF4-FFF2-40B4-BE49-F238E27FC236}">
                  <a16:creationId xmlns:a16="http://schemas.microsoft.com/office/drawing/2014/main" id="{960EE120-E96C-4839-ACD7-2563CA42C85C}"/>
                </a:ext>
              </a:extLst>
            </p:cNvPr>
            <p:cNvSpPr/>
            <p:nvPr/>
          </p:nvSpPr>
          <p:spPr>
            <a:xfrm>
              <a:off x="1210917" y="309331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31" name="מלבן 30">
              <a:extLst>
                <a:ext uri="{FF2B5EF4-FFF2-40B4-BE49-F238E27FC236}">
                  <a16:creationId xmlns:a16="http://schemas.microsoft.com/office/drawing/2014/main" id="{5C8D12F9-7F8E-47BF-9B5E-99EF8C9AD9F7}"/>
                </a:ext>
              </a:extLst>
            </p:cNvPr>
            <p:cNvSpPr/>
            <p:nvPr/>
          </p:nvSpPr>
          <p:spPr>
            <a:xfrm>
              <a:off x="2123511" y="618662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32" name="מלבן 31">
              <a:extLst>
                <a:ext uri="{FF2B5EF4-FFF2-40B4-BE49-F238E27FC236}">
                  <a16:creationId xmlns:a16="http://schemas.microsoft.com/office/drawing/2014/main" id="{F9A9F7EA-3581-404F-BA0D-97C2290D5C93}"/>
                </a:ext>
              </a:extLst>
            </p:cNvPr>
            <p:cNvSpPr/>
            <p:nvPr/>
          </p:nvSpPr>
          <p:spPr>
            <a:xfrm>
              <a:off x="1822323" y="618662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33" name="מלבן 32">
              <a:extLst>
                <a:ext uri="{FF2B5EF4-FFF2-40B4-BE49-F238E27FC236}">
                  <a16:creationId xmlns:a16="http://schemas.microsoft.com/office/drawing/2014/main" id="{AB7B2244-6126-4310-B0DD-FB9F77C53B29}"/>
                </a:ext>
              </a:extLst>
            </p:cNvPr>
            <p:cNvSpPr/>
            <p:nvPr/>
          </p:nvSpPr>
          <p:spPr>
            <a:xfrm>
              <a:off x="1512105" y="613837"/>
              <a:ext cx="269169" cy="23071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</a:p>
          </p:txBody>
        </p:sp>
        <p:sp>
          <p:nvSpPr>
            <p:cNvPr id="34" name="מלבן 33">
              <a:extLst>
                <a:ext uri="{FF2B5EF4-FFF2-40B4-BE49-F238E27FC236}">
                  <a16:creationId xmlns:a16="http://schemas.microsoft.com/office/drawing/2014/main" id="{7B982856-377E-4832-B5F7-7DA1627424B3}"/>
                </a:ext>
              </a:extLst>
            </p:cNvPr>
            <p:cNvSpPr/>
            <p:nvPr/>
          </p:nvSpPr>
          <p:spPr>
            <a:xfrm>
              <a:off x="1210917" y="613837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</p:grpSp>
      <p:sp>
        <p:nvSpPr>
          <p:cNvPr id="36" name="חץ: ימינה 35">
            <a:hlinkClick r:id="rId4" action="ppaction://hlinksldjump"/>
            <a:extLst>
              <a:ext uri="{FF2B5EF4-FFF2-40B4-BE49-F238E27FC236}">
                <a16:creationId xmlns:a16="http://schemas.microsoft.com/office/drawing/2014/main" id="{9AFF4118-FE7C-4D90-9082-69E4BF693E7F}"/>
              </a:ext>
            </a:extLst>
          </p:cNvPr>
          <p:cNvSpPr/>
          <p:nvPr/>
        </p:nvSpPr>
        <p:spPr>
          <a:xfrm>
            <a:off x="273050" y="411253"/>
            <a:ext cx="541020" cy="32820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6" name="קבוצה 45">
            <a:extLst>
              <a:ext uri="{FF2B5EF4-FFF2-40B4-BE49-F238E27FC236}">
                <a16:creationId xmlns:a16="http://schemas.microsoft.com/office/drawing/2014/main" id="{67146229-D8C6-496D-9F7C-FDFCF8E698F8}"/>
              </a:ext>
            </a:extLst>
          </p:cNvPr>
          <p:cNvGrpSpPr/>
          <p:nvPr/>
        </p:nvGrpSpPr>
        <p:grpSpPr>
          <a:xfrm>
            <a:off x="11149263" y="115573"/>
            <a:ext cx="1010698" cy="3281390"/>
            <a:chOff x="11149263" y="115573"/>
            <a:chExt cx="1010698" cy="3281390"/>
          </a:xfrm>
        </p:grpSpPr>
        <p:sp>
          <p:nvSpPr>
            <p:cNvPr id="47" name="מלבן 46">
              <a:hlinkClick r:id="rId5" action="ppaction://hlinksldjump"/>
              <a:extLst>
                <a:ext uri="{FF2B5EF4-FFF2-40B4-BE49-F238E27FC236}">
                  <a16:creationId xmlns:a16="http://schemas.microsoft.com/office/drawing/2014/main" id="{346D4DDF-9223-4692-B856-86EBCF5AA536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48" name="מלבן 47">
              <a:hlinkClick r:id="rId6" action="ppaction://hlinksldjump"/>
              <a:extLst>
                <a:ext uri="{FF2B5EF4-FFF2-40B4-BE49-F238E27FC236}">
                  <a16:creationId xmlns:a16="http://schemas.microsoft.com/office/drawing/2014/main" id="{76DD9045-D4F3-4D49-A58D-0BF8577B8901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מלבן 48">
              <a:hlinkClick r:id="rId7" action="ppaction://hlinksldjump"/>
              <a:extLst>
                <a:ext uri="{FF2B5EF4-FFF2-40B4-BE49-F238E27FC236}">
                  <a16:creationId xmlns:a16="http://schemas.microsoft.com/office/drawing/2014/main" id="{CFD1EA4A-B062-4025-954A-B3CE268C68CD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מלבן 49">
              <a:extLst>
                <a:ext uri="{FF2B5EF4-FFF2-40B4-BE49-F238E27FC236}">
                  <a16:creationId xmlns:a16="http://schemas.microsoft.com/office/drawing/2014/main" id="{A4214C79-ECE7-4AEC-96E4-C1468D26F246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solidFill>
              <a:srgbClr val="C96731">
                <a:lumMod val="40000"/>
                <a:lumOff val="60000"/>
              </a:srgbClr>
            </a:solidFill>
            <a:ln w="1270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מלבן 50">
              <a:hlinkClick r:id="rId8" action="ppaction://hlinksldjump"/>
              <a:extLst>
                <a:ext uri="{FF2B5EF4-FFF2-40B4-BE49-F238E27FC236}">
                  <a16:creationId xmlns:a16="http://schemas.microsoft.com/office/drawing/2014/main" id="{45BC7E79-61D5-43DF-8BA8-328CDDBF8A38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מלבן 51">
              <a:hlinkClick r:id="rId9" action="ppaction://hlinksldjump"/>
              <a:extLst>
                <a:ext uri="{FF2B5EF4-FFF2-40B4-BE49-F238E27FC236}">
                  <a16:creationId xmlns:a16="http://schemas.microsoft.com/office/drawing/2014/main" id="{A0A7AEA1-7AF6-4013-86A9-9A9866B8F20D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מלבן 52">
              <a:hlinkClick r:id="rId10" action="ppaction://hlinksldjump"/>
              <a:extLst>
                <a:ext uri="{FF2B5EF4-FFF2-40B4-BE49-F238E27FC236}">
                  <a16:creationId xmlns:a16="http://schemas.microsoft.com/office/drawing/2014/main" id="{AE37D6C4-E3C6-46E8-B2E0-3BE97B3611D8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kumimoji="0" lang="he-IL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מלבן 53">
              <a:hlinkClick r:id="rId11" action="ppaction://hlinksldjump"/>
              <a:extLst>
                <a:ext uri="{FF2B5EF4-FFF2-40B4-BE49-F238E27FC236}">
                  <a16:creationId xmlns:a16="http://schemas.microsoft.com/office/drawing/2014/main" id="{D739A5FD-AB07-4533-9809-9E29292335FE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0C4D9024-0F30-4D0D-8D56-8E28BDBDA6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6689" y="2211050"/>
            <a:ext cx="7269062" cy="1593972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79E36499-9178-4348-A4E6-F83E615FAB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0130" y="4101988"/>
            <a:ext cx="2620839" cy="1665004"/>
          </a:xfrm>
          <a:prstGeom prst="rect">
            <a:avLst/>
          </a:prstGeom>
        </p:spPr>
      </p:pic>
      <p:sp>
        <p:nvSpPr>
          <p:cNvPr id="37" name="כותרת 1">
            <a:extLst>
              <a:ext uri="{FF2B5EF4-FFF2-40B4-BE49-F238E27FC236}">
                <a16:creationId xmlns:a16="http://schemas.microsoft.com/office/drawing/2014/main" id="{85B1A9EA-00A2-488F-92A5-2D4B6444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115573"/>
            <a:ext cx="5751592" cy="1052045"/>
          </a:xfrm>
          <a:noFill/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he-IL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שאילתות</a:t>
            </a:r>
            <a:r>
              <a:rPr lang="he-IL" sz="5400" b="1" dirty="0">
                <a:ln w="381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he-IL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</a:rPr>
              <a:t>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SELECT</a:t>
            </a:r>
            <a:endParaRPr lang="he-IL" sz="4000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921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485696-9B6B-4C00-80B8-3223C0660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025748"/>
            <a:ext cx="7534654" cy="4832252"/>
          </a:xfrm>
        </p:spPr>
        <p:txBody>
          <a:bodyPr>
            <a:normAutofit/>
          </a:bodyPr>
          <a:lstStyle/>
          <a:p>
            <a:pPr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רשת מספרות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“ORACUT”</a:t>
            </a: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 כוללת מספר סניפים במרכז ת"א.</a:t>
            </a:r>
          </a:p>
          <a:p>
            <a:pPr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המספרה פתוחה בכל ימות השבוע, בשעות 08:00 בבוקר ועד 20:00 בערב ומציעה שירותי ספרות. </a:t>
            </a:r>
          </a:p>
          <a:p>
            <a:pPr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הרשת החליטה לשפר את תהליך שימור המידע אודות הלקוחות וניהול העובדים בכדי לסייע בניהול ומעקב הזמנות.</a:t>
            </a:r>
          </a:p>
          <a:p>
            <a:pPr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המטרה: תכנון בסיס נתונים למערכת ניהול תורים.</a:t>
            </a:r>
          </a:p>
        </p:txBody>
      </p:sp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717" r="29349"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D6BD9667-EF7C-4973-B516-C6FEAC8277EB}"/>
              </a:ext>
            </a:extLst>
          </p:cNvPr>
          <p:cNvGrpSpPr/>
          <p:nvPr/>
        </p:nvGrpSpPr>
        <p:grpSpPr>
          <a:xfrm>
            <a:off x="1670722" y="587339"/>
            <a:ext cx="4193212" cy="1169551"/>
            <a:chOff x="1400513" y="631407"/>
            <a:chExt cx="4193212" cy="1169551"/>
          </a:xfrm>
        </p:grpSpPr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116174EB-2D38-417B-8E2A-19F0E573C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24" r="33426"/>
            <a:stretch/>
          </p:blipFill>
          <p:spPr>
            <a:xfrm>
              <a:off x="1400513" y="800153"/>
              <a:ext cx="2790140" cy="614836"/>
            </a:xfrm>
            <a:prstGeom prst="rect">
              <a:avLst/>
            </a:prstGeom>
          </p:spPr>
        </p:pic>
        <p:sp>
          <p:nvSpPr>
            <p:cNvPr id="7" name="מלבן 6">
              <a:extLst>
                <a:ext uri="{FF2B5EF4-FFF2-40B4-BE49-F238E27FC236}">
                  <a16:creationId xmlns:a16="http://schemas.microsoft.com/office/drawing/2014/main" id="{4F8D8B3A-B643-4C50-9BE9-1896FC09E658}"/>
                </a:ext>
              </a:extLst>
            </p:cNvPr>
            <p:cNvSpPr/>
            <p:nvPr/>
          </p:nvSpPr>
          <p:spPr>
            <a:xfrm>
              <a:off x="4073040" y="631407"/>
              <a:ext cx="1520685" cy="116955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7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ubai Medium" panose="020B0603030403030204" pitchFamily="34" charset="-78"/>
                  <a:cs typeface="Dubai Medium" panose="020B0603030403030204" pitchFamily="34" charset="-78"/>
                </a:rPr>
                <a:t>UT</a:t>
              </a:r>
              <a:endParaRPr lang="he-IL" sz="7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ubai Medium" panose="020B0603030403030204" pitchFamily="34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364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32BAB3D4-C147-4789-909C-8C1EBA4F1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-32019" y="-115563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A2EB6CC4-620E-44FC-88B2-34FA6EF7D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13366" y="4034610"/>
            <a:ext cx="2738180" cy="2514386"/>
          </a:xfrm>
          <a:prstGeom prst="rect">
            <a:avLst/>
          </a:prstGeom>
        </p:spPr>
      </p:pic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ABF8550B-AE22-4481-B0E2-32AE8C558137}"/>
              </a:ext>
            </a:extLst>
          </p:cNvPr>
          <p:cNvGrpSpPr/>
          <p:nvPr/>
        </p:nvGrpSpPr>
        <p:grpSpPr>
          <a:xfrm>
            <a:off x="1210917" y="309331"/>
            <a:ext cx="1181763" cy="540049"/>
            <a:chOff x="1210917" y="309331"/>
            <a:chExt cx="1181763" cy="540049"/>
          </a:xfrm>
          <a:solidFill>
            <a:schemeClr val="tx1"/>
          </a:solidFill>
        </p:grpSpPr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7C8B418D-A1F5-4F77-8310-8F0F0C85961C}"/>
                </a:ext>
              </a:extLst>
            </p:cNvPr>
            <p:cNvSpPr/>
            <p:nvPr/>
          </p:nvSpPr>
          <p:spPr>
            <a:xfrm>
              <a:off x="2123511" y="314156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9" name="מלבן 18">
              <a:extLst>
                <a:ext uri="{FF2B5EF4-FFF2-40B4-BE49-F238E27FC236}">
                  <a16:creationId xmlns:a16="http://schemas.microsoft.com/office/drawing/2014/main" id="{C67AB103-BCC4-47F8-B852-AB092BBFE4CB}"/>
                </a:ext>
              </a:extLst>
            </p:cNvPr>
            <p:cNvSpPr/>
            <p:nvPr/>
          </p:nvSpPr>
          <p:spPr>
            <a:xfrm>
              <a:off x="1822323" y="314156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4758CE79-DE5A-42D6-AA77-AD7ADA40DB64}"/>
                </a:ext>
              </a:extLst>
            </p:cNvPr>
            <p:cNvSpPr/>
            <p:nvPr/>
          </p:nvSpPr>
          <p:spPr>
            <a:xfrm>
              <a:off x="1512105" y="309331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21" name="מלבן 20">
              <a:extLst>
                <a:ext uri="{FF2B5EF4-FFF2-40B4-BE49-F238E27FC236}">
                  <a16:creationId xmlns:a16="http://schemas.microsoft.com/office/drawing/2014/main" id="{A89B729C-7385-4B88-90FF-9E97AE7F14F2}"/>
                </a:ext>
              </a:extLst>
            </p:cNvPr>
            <p:cNvSpPr/>
            <p:nvPr/>
          </p:nvSpPr>
          <p:spPr>
            <a:xfrm>
              <a:off x="1210917" y="309331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22" name="מלבן 21">
              <a:extLst>
                <a:ext uri="{FF2B5EF4-FFF2-40B4-BE49-F238E27FC236}">
                  <a16:creationId xmlns:a16="http://schemas.microsoft.com/office/drawing/2014/main" id="{DD839EB1-3407-4A46-AD2A-BDB867812285}"/>
                </a:ext>
              </a:extLst>
            </p:cNvPr>
            <p:cNvSpPr/>
            <p:nvPr/>
          </p:nvSpPr>
          <p:spPr>
            <a:xfrm>
              <a:off x="2123511" y="618662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23" name="מלבן 22">
              <a:extLst>
                <a:ext uri="{FF2B5EF4-FFF2-40B4-BE49-F238E27FC236}">
                  <a16:creationId xmlns:a16="http://schemas.microsoft.com/office/drawing/2014/main" id="{6A343AB6-F79B-4356-B3F2-B3F8D1C076D2}"/>
                </a:ext>
              </a:extLst>
            </p:cNvPr>
            <p:cNvSpPr/>
            <p:nvPr/>
          </p:nvSpPr>
          <p:spPr>
            <a:xfrm>
              <a:off x="1822323" y="618662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</a:p>
          </p:txBody>
        </p:sp>
        <p:sp>
          <p:nvSpPr>
            <p:cNvPr id="24" name="מלבן 23">
              <a:extLst>
                <a:ext uri="{FF2B5EF4-FFF2-40B4-BE49-F238E27FC236}">
                  <a16:creationId xmlns:a16="http://schemas.microsoft.com/office/drawing/2014/main" id="{F3DD045F-F4B1-4299-8D2F-3BE636D58835}"/>
                </a:ext>
              </a:extLst>
            </p:cNvPr>
            <p:cNvSpPr/>
            <p:nvPr/>
          </p:nvSpPr>
          <p:spPr>
            <a:xfrm>
              <a:off x="1512105" y="613837"/>
              <a:ext cx="269169" cy="230718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</a:p>
          </p:txBody>
        </p: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495EF8FD-5D21-41E8-83DF-2AECDC69B038}"/>
                </a:ext>
              </a:extLst>
            </p:cNvPr>
            <p:cNvSpPr/>
            <p:nvPr/>
          </p:nvSpPr>
          <p:spPr>
            <a:xfrm>
              <a:off x="1210917" y="613837"/>
              <a:ext cx="269169" cy="23071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</a:p>
          </p:txBody>
        </p:sp>
      </p:grpSp>
      <p:sp>
        <p:nvSpPr>
          <p:cNvPr id="27" name="חץ: ימינה 26">
            <a:hlinkClick r:id="rId5" action="ppaction://hlinksldjump"/>
            <a:extLst>
              <a:ext uri="{FF2B5EF4-FFF2-40B4-BE49-F238E27FC236}">
                <a16:creationId xmlns:a16="http://schemas.microsoft.com/office/drawing/2014/main" id="{9642A2CD-B40B-4713-9E8C-D5587FE27E7C}"/>
              </a:ext>
            </a:extLst>
          </p:cNvPr>
          <p:cNvSpPr/>
          <p:nvPr/>
        </p:nvSpPr>
        <p:spPr>
          <a:xfrm>
            <a:off x="273050" y="411253"/>
            <a:ext cx="541020" cy="32820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7" name="קבוצה 36">
            <a:extLst>
              <a:ext uri="{FF2B5EF4-FFF2-40B4-BE49-F238E27FC236}">
                <a16:creationId xmlns:a16="http://schemas.microsoft.com/office/drawing/2014/main" id="{62FD8B00-2583-410F-93E2-31E064EBB762}"/>
              </a:ext>
            </a:extLst>
          </p:cNvPr>
          <p:cNvGrpSpPr/>
          <p:nvPr/>
        </p:nvGrpSpPr>
        <p:grpSpPr>
          <a:xfrm>
            <a:off x="11149263" y="115573"/>
            <a:ext cx="1010698" cy="3281390"/>
            <a:chOff x="11149263" y="115573"/>
            <a:chExt cx="1010698" cy="3281390"/>
          </a:xfrm>
        </p:grpSpPr>
        <p:sp>
          <p:nvSpPr>
            <p:cNvPr id="38" name="מלבן 37">
              <a:hlinkClick r:id="rId6" action="ppaction://hlinksldjump"/>
              <a:extLst>
                <a:ext uri="{FF2B5EF4-FFF2-40B4-BE49-F238E27FC236}">
                  <a16:creationId xmlns:a16="http://schemas.microsoft.com/office/drawing/2014/main" id="{AB9F8A3C-9BAC-4E08-B591-9547F75073D4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39" name="מלבן 38">
              <a:hlinkClick r:id="rId7" action="ppaction://hlinksldjump"/>
              <a:extLst>
                <a:ext uri="{FF2B5EF4-FFF2-40B4-BE49-F238E27FC236}">
                  <a16:creationId xmlns:a16="http://schemas.microsoft.com/office/drawing/2014/main" id="{90C8C021-6F3F-475C-B07D-A62EE681153A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מלבן 39">
              <a:hlinkClick r:id="rId8" action="ppaction://hlinksldjump"/>
              <a:extLst>
                <a:ext uri="{FF2B5EF4-FFF2-40B4-BE49-F238E27FC236}">
                  <a16:creationId xmlns:a16="http://schemas.microsoft.com/office/drawing/2014/main" id="{698FD2C7-FEF4-467C-BDA8-CFEFB0824449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מלבן 40">
              <a:extLst>
                <a:ext uri="{FF2B5EF4-FFF2-40B4-BE49-F238E27FC236}">
                  <a16:creationId xmlns:a16="http://schemas.microsoft.com/office/drawing/2014/main" id="{0A096DC0-3A7B-4386-891E-45CE462BB3B0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solidFill>
              <a:srgbClr val="C96731">
                <a:lumMod val="40000"/>
                <a:lumOff val="60000"/>
              </a:srgbClr>
            </a:solidFill>
            <a:ln w="1270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מלבן 41">
              <a:hlinkClick r:id="rId9" action="ppaction://hlinksldjump"/>
              <a:extLst>
                <a:ext uri="{FF2B5EF4-FFF2-40B4-BE49-F238E27FC236}">
                  <a16:creationId xmlns:a16="http://schemas.microsoft.com/office/drawing/2014/main" id="{72B130C6-6181-4DC9-95DD-FADE710683EF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מלבן 42">
              <a:hlinkClick r:id="rId10" action="ppaction://hlinksldjump"/>
              <a:extLst>
                <a:ext uri="{FF2B5EF4-FFF2-40B4-BE49-F238E27FC236}">
                  <a16:creationId xmlns:a16="http://schemas.microsoft.com/office/drawing/2014/main" id="{4B07A5DA-07D8-4BEA-B1E0-4902C1930B8F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מלבן 43">
              <a:hlinkClick r:id="rId11" action="ppaction://hlinksldjump"/>
              <a:extLst>
                <a:ext uri="{FF2B5EF4-FFF2-40B4-BE49-F238E27FC236}">
                  <a16:creationId xmlns:a16="http://schemas.microsoft.com/office/drawing/2014/main" id="{583E9666-8031-416A-A769-FB69AFB78291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kumimoji="0" lang="he-IL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מלבן 44">
              <a:hlinkClick r:id="rId12" action="ppaction://hlinksldjump"/>
              <a:extLst>
                <a:ext uri="{FF2B5EF4-FFF2-40B4-BE49-F238E27FC236}">
                  <a16:creationId xmlns:a16="http://schemas.microsoft.com/office/drawing/2014/main" id="{D949BFE1-AEE2-445B-9838-0EAD21221350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77BDEE3F-0DA5-49A7-86BF-71163E535C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5022" y="1347129"/>
            <a:ext cx="6801955" cy="2494050"/>
          </a:xfrm>
          <a:prstGeom prst="rect">
            <a:avLst/>
          </a:prstGeom>
        </p:spPr>
      </p:pic>
      <p:sp>
        <p:nvSpPr>
          <p:cNvPr id="29" name="כותרת 1">
            <a:extLst>
              <a:ext uri="{FF2B5EF4-FFF2-40B4-BE49-F238E27FC236}">
                <a16:creationId xmlns:a16="http://schemas.microsoft.com/office/drawing/2014/main" id="{562E59B6-12FF-4EC2-B50B-A9B4652F1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115573"/>
            <a:ext cx="5751592" cy="1052045"/>
          </a:xfrm>
          <a:noFill/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he-IL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שאילתות</a:t>
            </a:r>
            <a:r>
              <a:rPr lang="he-IL" sz="5400" b="1" dirty="0">
                <a:ln w="381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he-IL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</a:rPr>
              <a:t>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SELECT</a:t>
            </a:r>
            <a:endParaRPr lang="he-IL" sz="4000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31296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32039" y="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281354"/>
            <a:ext cx="5751592" cy="886264"/>
          </a:xfrm>
          <a:noFill/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he-IL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פקודות </a:t>
            </a:r>
            <a:r>
              <a:rPr 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INSERT</a:t>
            </a:r>
            <a:endParaRPr lang="he-IL" sz="4000" b="1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3" name="מציין מיקום תוכן 2">
            <a:extLst>
              <a:ext uri="{FF2B5EF4-FFF2-40B4-BE49-F238E27FC236}">
                <a16:creationId xmlns:a16="http://schemas.microsoft.com/office/drawing/2014/main" id="{390C9283-BE14-495B-A4D9-F33ED84D5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21517" y="1417582"/>
            <a:ext cx="5407431" cy="3457855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4527DD36-2DA2-4A7A-B52A-6E59E6187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517" y="5018305"/>
            <a:ext cx="6348966" cy="1683763"/>
          </a:xfrm>
          <a:prstGeom prst="rect">
            <a:avLst/>
          </a:prstGeom>
        </p:spPr>
      </p:pic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0148910E-C707-4E24-9866-837F2A0D0F32}"/>
              </a:ext>
            </a:extLst>
          </p:cNvPr>
          <p:cNvGrpSpPr/>
          <p:nvPr/>
        </p:nvGrpSpPr>
        <p:grpSpPr>
          <a:xfrm>
            <a:off x="11149263" y="115573"/>
            <a:ext cx="1010698" cy="3283830"/>
            <a:chOff x="11149263" y="115573"/>
            <a:chExt cx="1010698" cy="3283830"/>
          </a:xfrm>
        </p:grpSpPr>
        <p:sp>
          <p:nvSpPr>
            <p:cNvPr id="27" name="מלבן 26">
              <a:hlinkClick r:id="rId6" action="ppaction://hlinksldjump"/>
              <a:extLst>
                <a:ext uri="{FF2B5EF4-FFF2-40B4-BE49-F238E27FC236}">
                  <a16:creationId xmlns:a16="http://schemas.microsoft.com/office/drawing/2014/main" id="{5DA3AF75-7231-4930-85A7-3A7A52E7295C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28" name="מלבן 27">
              <a:hlinkClick r:id="rId7" action="ppaction://hlinksldjump"/>
              <a:extLst>
                <a:ext uri="{FF2B5EF4-FFF2-40B4-BE49-F238E27FC236}">
                  <a16:creationId xmlns:a16="http://schemas.microsoft.com/office/drawing/2014/main" id="{A9FAD40A-1FA5-4734-92DF-2DEFF4593F7C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מלבן 28">
              <a:hlinkClick r:id="rId8" action="ppaction://hlinksldjump"/>
              <a:extLst>
                <a:ext uri="{FF2B5EF4-FFF2-40B4-BE49-F238E27FC236}">
                  <a16:creationId xmlns:a16="http://schemas.microsoft.com/office/drawing/2014/main" id="{E667D605-DA71-4CBC-8E9C-469A3DD07944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kumimoji="0" lang="he-IL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מלבן 29">
              <a:hlinkClick r:id="rId9" action="ppaction://hlinksldjump"/>
              <a:extLst>
                <a:ext uri="{FF2B5EF4-FFF2-40B4-BE49-F238E27FC236}">
                  <a16:creationId xmlns:a16="http://schemas.microsoft.com/office/drawing/2014/main" id="{EF88E9AE-20E8-4547-BDD4-D800924407DA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kumimoji="0" lang="he-IL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מלבן 30">
              <a:hlinkClick r:id="rId10" action="ppaction://hlinksldjump"/>
              <a:extLst>
                <a:ext uri="{FF2B5EF4-FFF2-40B4-BE49-F238E27FC236}">
                  <a16:creationId xmlns:a16="http://schemas.microsoft.com/office/drawing/2014/main" id="{06227BD7-7470-4971-A1A1-ACAE71E72608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kumimoji="0" lang="he-IL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מלבן 31">
              <a:hlinkClick r:id="rId11" action="ppaction://hlinksldjump"/>
              <a:extLst>
                <a:ext uri="{FF2B5EF4-FFF2-40B4-BE49-F238E27FC236}">
                  <a16:creationId xmlns:a16="http://schemas.microsoft.com/office/drawing/2014/main" id="{9448963D-14C8-443A-88B3-F8648C0ED449}"/>
                </a:ext>
              </a:extLst>
            </p:cNvPr>
            <p:cNvSpPr/>
            <p:nvPr/>
          </p:nvSpPr>
          <p:spPr>
            <a:xfrm>
              <a:off x="11149263" y="220458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מלבן 32">
              <a:hlinkClick r:id="rId12" action="ppaction://hlinksldjump"/>
              <a:extLst>
                <a:ext uri="{FF2B5EF4-FFF2-40B4-BE49-F238E27FC236}">
                  <a16:creationId xmlns:a16="http://schemas.microsoft.com/office/drawing/2014/main" id="{258B72F4-67C0-4CF8-98E1-3A7E97EB09B6}"/>
                </a:ext>
              </a:extLst>
            </p:cNvPr>
            <p:cNvSpPr/>
            <p:nvPr/>
          </p:nvSpPr>
          <p:spPr>
            <a:xfrm>
              <a:off x="11149263" y="259659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מלבן 33">
              <a:hlinkClick r:id="rId13" action="ppaction://hlinksldjump"/>
              <a:extLst>
                <a:ext uri="{FF2B5EF4-FFF2-40B4-BE49-F238E27FC236}">
                  <a16:creationId xmlns:a16="http://schemas.microsoft.com/office/drawing/2014/main" id="{807ED3C9-25FF-425C-BC79-1BB88DD3382B}"/>
                </a:ext>
              </a:extLst>
            </p:cNvPr>
            <p:cNvSpPr/>
            <p:nvPr/>
          </p:nvSpPr>
          <p:spPr>
            <a:xfrm>
              <a:off x="11149263" y="3002237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kumimoji="0" lang="he-IL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7108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281354"/>
            <a:ext cx="5751592" cy="886264"/>
          </a:xfrm>
          <a:noFill/>
          <a:ln w="31750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he-IL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פקודות 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Delete</a:t>
            </a:r>
            <a:endParaRPr lang="he-IL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3" name="מציין מיקום תוכן 2">
            <a:extLst>
              <a:ext uri="{FF2B5EF4-FFF2-40B4-BE49-F238E27FC236}">
                <a16:creationId xmlns:a16="http://schemas.microsoft.com/office/drawing/2014/main" id="{3C629317-A28B-4D91-89F4-F9A776A99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07082" y="2191346"/>
            <a:ext cx="7238675" cy="1725383"/>
          </a:xfrm>
          <a:prstGeom prst="rect">
            <a:avLst/>
          </a:prstGeom>
        </p:spPr>
      </p:pic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A40A90F0-7CF7-4FC3-B020-3B77B96909D3}"/>
              </a:ext>
            </a:extLst>
          </p:cNvPr>
          <p:cNvGrpSpPr/>
          <p:nvPr/>
        </p:nvGrpSpPr>
        <p:grpSpPr>
          <a:xfrm>
            <a:off x="11149263" y="115573"/>
            <a:ext cx="1010698" cy="3281390"/>
            <a:chOff x="11149263" y="115573"/>
            <a:chExt cx="1010698" cy="3281390"/>
          </a:xfrm>
          <a:solidFill>
            <a:schemeClr val="tx1">
              <a:lumMod val="65000"/>
            </a:schemeClr>
          </a:solidFill>
        </p:grpSpPr>
        <p:sp>
          <p:nvSpPr>
            <p:cNvPr id="7" name="מלבן 6">
              <a:hlinkClick r:id="rId5" action="ppaction://hlinksldjump"/>
              <a:extLst>
                <a:ext uri="{FF2B5EF4-FFF2-40B4-BE49-F238E27FC236}">
                  <a16:creationId xmlns:a16="http://schemas.microsoft.com/office/drawing/2014/main" id="{C7CB433C-16E6-4924-91EC-6AAA42F7CD24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8" name="מלבן 7">
              <a:hlinkClick r:id="rId6" action="ppaction://hlinksldjump"/>
              <a:extLst>
                <a:ext uri="{FF2B5EF4-FFF2-40B4-BE49-F238E27FC236}">
                  <a16:creationId xmlns:a16="http://schemas.microsoft.com/office/drawing/2014/main" id="{9D5C0403-4E52-444F-816C-7D405AABD576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מלבן 9">
              <a:hlinkClick r:id="rId7" action="ppaction://hlinksldjump"/>
              <a:extLst>
                <a:ext uri="{FF2B5EF4-FFF2-40B4-BE49-F238E27FC236}">
                  <a16:creationId xmlns:a16="http://schemas.microsoft.com/office/drawing/2014/main" id="{E0E76890-AA59-4BCB-94C7-551F6953FD3C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מלבן 10">
              <a:extLst>
                <a:ext uri="{FF2B5EF4-FFF2-40B4-BE49-F238E27FC236}">
                  <a16:creationId xmlns:a16="http://schemas.microsoft.com/office/drawing/2014/main" id="{D0D06AE8-840D-47A6-B619-433A61D6E541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מלבן 11">
              <a:hlinkClick r:id="rId8" action="ppaction://hlinksldjump"/>
              <a:extLst>
                <a:ext uri="{FF2B5EF4-FFF2-40B4-BE49-F238E27FC236}">
                  <a16:creationId xmlns:a16="http://schemas.microsoft.com/office/drawing/2014/main" id="{6A38A009-DD85-4F83-9316-C3D7B669FD94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מלבן 13">
              <a:hlinkClick r:id="rId9" action="ppaction://hlinksldjump"/>
              <a:extLst>
                <a:ext uri="{FF2B5EF4-FFF2-40B4-BE49-F238E27FC236}">
                  <a16:creationId xmlns:a16="http://schemas.microsoft.com/office/drawing/2014/main" id="{393ED3CF-5A73-46C5-A43D-D07F279F2BF7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מלבן 14">
              <a:hlinkClick r:id="rId10" action="ppaction://hlinksldjump"/>
              <a:extLst>
                <a:ext uri="{FF2B5EF4-FFF2-40B4-BE49-F238E27FC236}">
                  <a16:creationId xmlns:a16="http://schemas.microsoft.com/office/drawing/2014/main" id="{371721E8-3680-419F-BFFF-CD2475288B4D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מלבן 15">
              <a:hlinkClick r:id="rId11" action="ppaction://hlinksldjump"/>
              <a:extLst>
                <a:ext uri="{FF2B5EF4-FFF2-40B4-BE49-F238E27FC236}">
                  <a16:creationId xmlns:a16="http://schemas.microsoft.com/office/drawing/2014/main" id="{81BD853F-895E-4F1B-A872-E91FA7212FF7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" name="מלבן 3">
            <a:extLst>
              <a:ext uri="{FF2B5EF4-FFF2-40B4-BE49-F238E27FC236}">
                <a16:creationId xmlns:a16="http://schemas.microsoft.com/office/drawing/2014/main" id="{80CB2307-2F8D-4631-A3BC-7502BFA4A8E1}"/>
              </a:ext>
            </a:extLst>
          </p:cNvPr>
          <p:cNvSpPr/>
          <p:nvPr/>
        </p:nvSpPr>
        <p:spPr>
          <a:xfrm>
            <a:off x="2766952" y="1724618"/>
            <a:ext cx="5941174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המנהל לא רוצה שבתוך ההזמנות יהיו הזמנות ללא מספר טלפון.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97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30D47ED9-1E9D-4604-92FE-A054C4A062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1314" b="3686"/>
          <a:stretch/>
        </p:blipFill>
        <p:spPr>
          <a:xfrm>
            <a:off x="-32019" y="-115563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C2085953-9CEF-4765-A5F1-4FFC2CF48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782" y="3198380"/>
            <a:ext cx="5447427" cy="2948983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85587E00-2134-4B9D-8F58-ACE81AF6402A}"/>
              </a:ext>
            </a:extLst>
          </p:cNvPr>
          <p:cNvSpPr/>
          <p:nvPr/>
        </p:nvSpPr>
        <p:spPr>
          <a:xfrm>
            <a:off x="1465889" y="2191346"/>
            <a:ext cx="8975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המנהל רוצה לראות איזה לבדוק לאיזה ספר יש הכי הרבה קליינטים , ולהוסיף לו 250 ₪ .</a:t>
            </a:r>
          </a:p>
        </p:txBody>
      </p:sp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CA97F2A7-A152-472A-86E4-E392E6072972}"/>
              </a:ext>
            </a:extLst>
          </p:cNvPr>
          <p:cNvGrpSpPr/>
          <p:nvPr/>
        </p:nvGrpSpPr>
        <p:grpSpPr>
          <a:xfrm>
            <a:off x="11149263" y="115573"/>
            <a:ext cx="1010698" cy="3281390"/>
            <a:chOff x="11149263" y="115573"/>
            <a:chExt cx="1010698" cy="3281390"/>
          </a:xfrm>
        </p:grpSpPr>
        <p:sp>
          <p:nvSpPr>
            <p:cNvPr id="34" name="מלבן 33">
              <a:hlinkClick r:id="rId6" action="ppaction://hlinksldjump"/>
              <a:extLst>
                <a:ext uri="{FF2B5EF4-FFF2-40B4-BE49-F238E27FC236}">
                  <a16:creationId xmlns:a16="http://schemas.microsoft.com/office/drawing/2014/main" id="{E1FA5C22-A1C2-4E7A-97F4-E40840F3CEE3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35" name="מלבן 34">
              <a:hlinkClick r:id="rId7" action="ppaction://hlinksldjump"/>
              <a:extLst>
                <a:ext uri="{FF2B5EF4-FFF2-40B4-BE49-F238E27FC236}">
                  <a16:creationId xmlns:a16="http://schemas.microsoft.com/office/drawing/2014/main" id="{C8B1C8EA-FCBC-4615-82EA-1298188DA96C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מלבן 35">
              <a:hlinkClick r:id="rId8" action="ppaction://hlinksldjump"/>
              <a:extLst>
                <a:ext uri="{FF2B5EF4-FFF2-40B4-BE49-F238E27FC236}">
                  <a16:creationId xmlns:a16="http://schemas.microsoft.com/office/drawing/2014/main" id="{7E45CD67-163B-4157-A7CB-DC608C3FF17C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מלבן 36">
              <a:extLst>
                <a:ext uri="{FF2B5EF4-FFF2-40B4-BE49-F238E27FC236}">
                  <a16:creationId xmlns:a16="http://schemas.microsoft.com/office/drawing/2014/main" id="{0F5C324C-1FE2-4F27-B768-966C9A8D1DD8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מלבן 37">
              <a:hlinkClick r:id="rId9" action="ppaction://hlinksldjump"/>
              <a:extLst>
                <a:ext uri="{FF2B5EF4-FFF2-40B4-BE49-F238E27FC236}">
                  <a16:creationId xmlns:a16="http://schemas.microsoft.com/office/drawing/2014/main" id="{DB277699-1626-436C-AC90-7CB5468399A4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מלבן 38">
              <a:hlinkClick r:id="rId10" action="ppaction://hlinksldjump"/>
              <a:extLst>
                <a:ext uri="{FF2B5EF4-FFF2-40B4-BE49-F238E27FC236}">
                  <a16:creationId xmlns:a16="http://schemas.microsoft.com/office/drawing/2014/main" id="{7D2F2E39-BC92-4D5D-9862-9C68CD8BE937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מלבן 39">
              <a:hlinkClick r:id="rId11" action="ppaction://hlinksldjump"/>
              <a:extLst>
                <a:ext uri="{FF2B5EF4-FFF2-40B4-BE49-F238E27FC236}">
                  <a16:creationId xmlns:a16="http://schemas.microsoft.com/office/drawing/2014/main" id="{632295E0-2F10-4109-9341-2ABC8B7814F6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kumimoji="0" lang="he-IL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מלבן 40">
              <a:hlinkClick r:id="rId12" action="ppaction://hlinksldjump"/>
              <a:extLst>
                <a:ext uri="{FF2B5EF4-FFF2-40B4-BE49-F238E27FC236}">
                  <a16:creationId xmlns:a16="http://schemas.microsoft.com/office/drawing/2014/main" id="{1CD1E64B-7FDF-4963-9D37-B1DD4D0F7B64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8" name="כותרת 1">
            <a:extLst>
              <a:ext uri="{FF2B5EF4-FFF2-40B4-BE49-F238E27FC236}">
                <a16:creationId xmlns:a16="http://schemas.microsoft.com/office/drawing/2014/main" id="{9B7C5694-2AE4-4A19-AC09-EA94042EC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281354"/>
            <a:ext cx="5751592" cy="886264"/>
          </a:xfrm>
          <a:noFill/>
          <a:ln w="31750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he-IL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פקודות 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Update</a:t>
            </a:r>
            <a:endParaRPr lang="he-IL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53983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AAA30C08-7028-49E6-B125-12AAA3F26C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-32019" y="-115563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334A0E1E-1133-4944-BA9D-DCDCF021C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658" y="3429000"/>
            <a:ext cx="7982377" cy="1010015"/>
          </a:xfrm>
          <a:prstGeom prst="rect">
            <a:avLst/>
          </a:prstGeom>
        </p:spPr>
      </p:pic>
      <p:sp>
        <p:nvSpPr>
          <p:cNvPr id="14" name="מלבן 13">
            <a:extLst>
              <a:ext uri="{FF2B5EF4-FFF2-40B4-BE49-F238E27FC236}">
                <a16:creationId xmlns:a16="http://schemas.microsoft.com/office/drawing/2014/main" id="{BAB7634E-F852-419D-8CB3-E684EFE0FB5C}"/>
              </a:ext>
            </a:extLst>
          </p:cNvPr>
          <p:cNvSpPr/>
          <p:nvPr/>
        </p:nvSpPr>
        <p:spPr>
          <a:xfrm>
            <a:off x="2066306" y="2421420"/>
            <a:ext cx="7372721" cy="37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עדכן בטבלת עובדים , שהמחליף של העובד יהיה קשר רקורסיבי.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A4AAF364-272F-4281-888F-9F46861765E5}"/>
              </a:ext>
            </a:extLst>
          </p:cNvPr>
          <p:cNvGrpSpPr/>
          <p:nvPr/>
        </p:nvGrpSpPr>
        <p:grpSpPr>
          <a:xfrm>
            <a:off x="11149263" y="115573"/>
            <a:ext cx="1010698" cy="3281390"/>
            <a:chOff x="11149263" y="115573"/>
            <a:chExt cx="1010698" cy="3281390"/>
          </a:xfrm>
        </p:grpSpPr>
        <p:sp>
          <p:nvSpPr>
            <p:cNvPr id="25" name="מלבן 24">
              <a:hlinkClick r:id="rId5" action="ppaction://hlinksldjump"/>
              <a:extLst>
                <a:ext uri="{FF2B5EF4-FFF2-40B4-BE49-F238E27FC236}">
                  <a16:creationId xmlns:a16="http://schemas.microsoft.com/office/drawing/2014/main" id="{C71F960B-C36A-46BC-95D8-2A44B6462794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26" name="מלבן 25">
              <a:hlinkClick r:id="rId6" action="ppaction://hlinksldjump"/>
              <a:extLst>
                <a:ext uri="{FF2B5EF4-FFF2-40B4-BE49-F238E27FC236}">
                  <a16:creationId xmlns:a16="http://schemas.microsoft.com/office/drawing/2014/main" id="{3ADDC402-DE75-4F34-B735-37357ED5CDC9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מלבן 26">
              <a:hlinkClick r:id="rId7" action="ppaction://hlinksldjump"/>
              <a:extLst>
                <a:ext uri="{FF2B5EF4-FFF2-40B4-BE49-F238E27FC236}">
                  <a16:creationId xmlns:a16="http://schemas.microsoft.com/office/drawing/2014/main" id="{6694058D-9695-4C84-AD93-D58742A5BA0A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kumimoji="0" lang="he-IL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מלבן 27">
              <a:extLst>
                <a:ext uri="{FF2B5EF4-FFF2-40B4-BE49-F238E27FC236}">
                  <a16:creationId xmlns:a16="http://schemas.microsoft.com/office/drawing/2014/main" id="{08B1F394-2372-402B-AC15-E040763B2283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מלבן 28">
              <a:hlinkClick r:id="rId8" action="ppaction://hlinksldjump"/>
              <a:extLst>
                <a:ext uri="{FF2B5EF4-FFF2-40B4-BE49-F238E27FC236}">
                  <a16:creationId xmlns:a16="http://schemas.microsoft.com/office/drawing/2014/main" id="{84C20D49-DD1A-4C1A-AF53-3EE2635A9581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מלבן 29">
              <a:hlinkClick r:id="rId9" action="ppaction://hlinksldjump"/>
              <a:extLst>
                <a:ext uri="{FF2B5EF4-FFF2-40B4-BE49-F238E27FC236}">
                  <a16:creationId xmlns:a16="http://schemas.microsoft.com/office/drawing/2014/main" id="{4932E6C4-0BED-4CB9-A1DC-9CBC46355596}"/>
                </a:ext>
              </a:extLst>
            </p:cNvPr>
            <p:cNvSpPr/>
            <p:nvPr/>
          </p:nvSpPr>
          <p:spPr>
            <a:xfrm>
              <a:off x="11149263" y="220214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מלבן 30">
              <a:hlinkClick r:id="rId10" action="ppaction://hlinksldjump"/>
              <a:extLst>
                <a:ext uri="{FF2B5EF4-FFF2-40B4-BE49-F238E27FC236}">
                  <a16:creationId xmlns:a16="http://schemas.microsoft.com/office/drawing/2014/main" id="{A159E197-4A08-4C5A-8385-FFF339AC8283}"/>
                </a:ext>
              </a:extLst>
            </p:cNvPr>
            <p:cNvSpPr/>
            <p:nvPr/>
          </p:nvSpPr>
          <p:spPr>
            <a:xfrm>
              <a:off x="11149263" y="2594154"/>
              <a:ext cx="1010698" cy="397166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kumimoji="0" lang="he-IL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מלבן 31">
              <a:hlinkClick r:id="rId11" action="ppaction://hlinksldjump"/>
              <a:extLst>
                <a:ext uri="{FF2B5EF4-FFF2-40B4-BE49-F238E27FC236}">
                  <a16:creationId xmlns:a16="http://schemas.microsoft.com/office/drawing/2014/main" id="{2BD81377-7C93-43FC-BDBC-E49C058E9742}"/>
                </a:ext>
              </a:extLst>
            </p:cNvPr>
            <p:cNvSpPr/>
            <p:nvPr/>
          </p:nvSpPr>
          <p:spPr>
            <a:xfrm>
              <a:off x="11149263" y="2999797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7" name="כותרת 1">
            <a:extLst>
              <a:ext uri="{FF2B5EF4-FFF2-40B4-BE49-F238E27FC236}">
                <a16:creationId xmlns:a16="http://schemas.microsoft.com/office/drawing/2014/main" id="{675A372C-5346-42A1-A000-F2D079100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281354"/>
            <a:ext cx="5751592" cy="886264"/>
          </a:xfrm>
          <a:noFill/>
          <a:ln w="31750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he-IL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פקודות 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DDL</a:t>
            </a:r>
            <a:endParaRPr lang="he-IL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59475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תמונה 11" descr="תמונה שמכילה לבן, משקה, מפוספס, דגל&#10;&#10;התיאור נוצר באופן אוטומטי">
            <a:extLst>
              <a:ext uri="{FF2B5EF4-FFF2-40B4-BE49-F238E27FC236}">
                <a16:creationId xmlns:a16="http://schemas.microsoft.com/office/drawing/2014/main" id="{570B7F69-6E94-450D-A23B-33DD4418C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494" b="124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2CA7751-FB8D-4253-AEAD-754EB7F09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779" y="403708"/>
            <a:ext cx="8991600" cy="2504745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rtl="0"/>
            <a:r>
              <a:rPr lang="he-IL" sz="3800">
                <a:solidFill>
                  <a:schemeClr val="tx1"/>
                </a:solidFill>
              </a:rPr>
              <a:t>תודה רבה על ההקשבה! </a:t>
            </a:r>
            <a:endParaRPr lang="en-US" sz="3800">
              <a:solidFill>
                <a:schemeClr val="tx1"/>
              </a:solidFill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5F2669D7-48AE-44E4-9078-6146EC8B81CE}"/>
              </a:ext>
            </a:extLst>
          </p:cNvPr>
          <p:cNvSpPr txBox="1"/>
          <p:nvPr/>
        </p:nvSpPr>
        <p:spPr>
          <a:xfrm>
            <a:off x="9658934" y="6657945"/>
            <a:ext cx="25330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1">
            <a:spAutoFit/>
          </a:bodyPr>
          <a:lstStyle/>
          <a:p>
            <a:pPr algn="r">
              <a:spcAft>
                <a:spcPts val="600"/>
              </a:spcAft>
            </a:pPr>
            <a:r>
              <a:rPr lang="he-IL" sz="700">
                <a:solidFill>
                  <a:srgbClr val="FFFFFF"/>
                </a:solidFill>
                <a:hlinkClick r:id="rId3" tooltip="https://makadee.deviantart.com/art/barber-shop-20750589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תמונה זו</a:t>
            </a:r>
            <a:r>
              <a:rPr lang="he-IL" sz="700">
                <a:solidFill>
                  <a:srgbClr val="FFFFFF"/>
                </a:solidFill>
              </a:rPr>
              <a:t> מאת מחבר לא ידוע ניתן ברשיון במסגרת </a:t>
            </a:r>
            <a:r>
              <a:rPr lang="he-IL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he-I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7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14" b="3686"/>
          <a:stretch/>
        </p:blipFill>
        <p:spPr>
          <a:xfrm>
            <a:off x="32039" y="33236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485696-9B6B-4C00-80B8-3223C0660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19" y="1140701"/>
            <a:ext cx="10777827" cy="5325726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endParaRPr lang="he-IL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he-IL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במספרה מאפשרים ללקוחות להזמין תור דרך הטלפון, לקוח יכול להזמין תור בכל אחת מהמספרות ברשת ואצל כל ספר, כל הזמנת תור מתבצעת אל מול פקיד הקבלה.</a:t>
            </a:r>
          </a:p>
          <a:p>
            <a:pPr marL="0" indent="0" fontAlgn="base">
              <a:buNone/>
            </a:pP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he-IL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לכל מספרה ברשת יש מנהל ועובדים המחולקים לספרים ואנשי קבלה.</a:t>
            </a:r>
          </a:p>
          <a:p>
            <a:pPr marL="0" indent="0" fontAlgn="base">
              <a:buNone/>
            </a:pPr>
            <a:endParaRPr lang="he-IL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he-IL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המערכת בנוסף תשמור מידע על המנהלים , עובדים , לקוחות והזמנות.</a:t>
            </a:r>
          </a:p>
          <a:p>
            <a:pPr marL="0" indent="0" fontAlgn="base">
              <a:buNone/>
            </a:pPr>
            <a:endParaRPr lang="he-IL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he-IL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המערכת נועדה לנהל את זימון התורים ברשת.</a:t>
            </a:r>
          </a:p>
          <a:p>
            <a:pPr fontAlgn="base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he-IL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bg1"/>
              </a:buClr>
            </a:pPr>
            <a:endParaRPr lang="he-IL" sz="2000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A085269-CEE8-495D-9B28-CC6FAB5BE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54" y="193436"/>
            <a:ext cx="7900700" cy="787065"/>
          </a:xfrm>
          <a:noFill/>
        </p:spPr>
        <p:txBody>
          <a:bodyPr>
            <a:normAutofit fontScale="90000"/>
          </a:bodyPr>
          <a:lstStyle/>
          <a:p>
            <a:r>
              <a:rPr lang="he-IL" sz="4800">
                <a:latin typeface="Calibri" panose="020F0502020204030204" pitchFamily="34" charset="0"/>
                <a:cs typeface="Calibri" panose="020F0502020204030204" pitchFamily="34" charset="0"/>
              </a:rPr>
              <a:t>תיאור המערכת</a:t>
            </a:r>
          </a:p>
        </p:txBody>
      </p:sp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DC72340A-3A05-48A4-92F0-2ABB0E4495E3}"/>
              </a:ext>
            </a:extLst>
          </p:cNvPr>
          <p:cNvGrpSpPr/>
          <p:nvPr/>
        </p:nvGrpSpPr>
        <p:grpSpPr>
          <a:xfrm>
            <a:off x="11149263" y="115573"/>
            <a:ext cx="1010698" cy="3283830"/>
            <a:chOff x="11149263" y="115573"/>
            <a:chExt cx="1010698" cy="3283830"/>
          </a:xfrm>
        </p:grpSpPr>
        <p:sp>
          <p:nvSpPr>
            <p:cNvPr id="24" name="מלבן 23">
              <a:hlinkClick r:id="rId6" action="ppaction://hlinksldjump"/>
              <a:extLst>
                <a:ext uri="{FF2B5EF4-FFF2-40B4-BE49-F238E27FC236}">
                  <a16:creationId xmlns:a16="http://schemas.microsoft.com/office/drawing/2014/main" id="{B970EE01-C424-4892-AA4D-503306601FA3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C96731">
                    <a:lumMod val="40000"/>
                    <a:lumOff val="60000"/>
                    <a:tint val="66000"/>
                    <a:satMod val="160000"/>
                  </a:srgbClr>
                </a:gs>
                <a:gs pos="50000">
                  <a:srgbClr val="C96731">
                    <a:lumMod val="40000"/>
                    <a:lumOff val="60000"/>
                    <a:tint val="44500"/>
                    <a:satMod val="160000"/>
                  </a:srgbClr>
                </a:gs>
                <a:gs pos="100000">
                  <a:srgbClr val="C96731">
                    <a:lumMod val="40000"/>
                    <a:lumOff val="60000"/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25" name="מלבן 24">
              <a:hlinkClick r:id="rId7" action="ppaction://hlinksldjump"/>
              <a:extLst>
                <a:ext uri="{FF2B5EF4-FFF2-40B4-BE49-F238E27FC236}">
                  <a16:creationId xmlns:a16="http://schemas.microsoft.com/office/drawing/2014/main" id="{2DD8A7DB-6D3F-4DBC-B62A-663EDFF3F7BF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מלבן 34">
              <a:hlinkClick r:id="rId8" action="ppaction://hlinksldjump"/>
              <a:extLst>
                <a:ext uri="{FF2B5EF4-FFF2-40B4-BE49-F238E27FC236}">
                  <a16:creationId xmlns:a16="http://schemas.microsoft.com/office/drawing/2014/main" id="{21A16AFB-3D2A-413D-90BF-248C9CAA8A55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kumimoji="0" lang="he-IL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מלבן 35">
              <a:hlinkClick r:id="rId9" action="ppaction://hlinksldjump"/>
              <a:extLst>
                <a:ext uri="{FF2B5EF4-FFF2-40B4-BE49-F238E27FC236}">
                  <a16:creationId xmlns:a16="http://schemas.microsoft.com/office/drawing/2014/main" id="{C86BFD7F-5DCA-490E-B652-EF07935B1296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kumimoji="0" lang="he-IL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מלבן 36">
              <a:hlinkClick r:id="rId10" action="ppaction://hlinksldjump"/>
              <a:extLst>
                <a:ext uri="{FF2B5EF4-FFF2-40B4-BE49-F238E27FC236}">
                  <a16:creationId xmlns:a16="http://schemas.microsoft.com/office/drawing/2014/main" id="{3C5539B7-345F-46D0-8FCF-30DF4CAC8158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מלבן 37">
              <a:hlinkClick r:id="rId11" action="ppaction://hlinksldjump"/>
              <a:extLst>
                <a:ext uri="{FF2B5EF4-FFF2-40B4-BE49-F238E27FC236}">
                  <a16:creationId xmlns:a16="http://schemas.microsoft.com/office/drawing/2014/main" id="{A11EF507-B94B-4824-952E-89D8AF81E7C0}"/>
                </a:ext>
              </a:extLst>
            </p:cNvPr>
            <p:cNvSpPr/>
            <p:nvPr/>
          </p:nvSpPr>
          <p:spPr>
            <a:xfrm>
              <a:off x="11149263" y="220458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מלבן 38">
              <a:hlinkClick r:id="rId12" action="ppaction://hlinksldjump"/>
              <a:extLst>
                <a:ext uri="{FF2B5EF4-FFF2-40B4-BE49-F238E27FC236}">
                  <a16:creationId xmlns:a16="http://schemas.microsoft.com/office/drawing/2014/main" id="{BADB7833-7F6B-47BC-A8CC-125FB0029AEA}"/>
                </a:ext>
              </a:extLst>
            </p:cNvPr>
            <p:cNvSpPr/>
            <p:nvPr/>
          </p:nvSpPr>
          <p:spPr>
            <a:xfrm>
              <a:off x="11149263" y="259659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מלבן 39">
              <a:hlinkClick r:id="rId13" action="ppaction://hlinksldjump"/>
              <a:extLst>
                <a:ext uri="{FF2B5EF4-FFF2-40B4-BE49-F238E27FC236}">
                  <a16:creationId xmlns:a16="http://schemas.microsoft.com/office/drawing/2014/main" id="{B3940B59-7230-42A7-A045-4A740430F1E0}"/>
                </a:ext>
              </a:extLst>
            </p:cNvPr>
            <p:cNvSpPr/>
            <p:nvPr/>
          </p:nvSpPr>
          <p:spPr>
            <a:xfrm>
              <a:off x="11149263" y="3002237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kumimoji="0" lang="he-IL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6357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he-IL" sz="4400" b="1">
                <a:latin typeface="Calibri" panose="020F0502020204030204" pitchFamily="34" charset="0"/>
                <a:cs typeface="Calibri" panose="020F0502020204030204" pitchFamily="34" charset="0"/>
              </a:rPr>
              <a:t>תיאור </a:t>
            </a:r>
            <a:r>
              <a:rPr lang="he-IL" sz="4400" b="1" err="1">
                <a:latin typeface="Calibri" panose="020F0502020204030204" pitchFamily="34" charset="0"/>
                <a:cs typeface="Calibri" panose="020F0502020204030204" pitchFamily="34" charset="0"/>
              </a:rPr>
              <a:t>יישויות</a:t>
            </a:r>
            <a:endParaRPr lang="he-IL" sz="44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485696-9B6B-4C00-80B8-3223C0660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06985"/>
            <a:ext cx="7534654" cy="4832252"/>
          </a:xfrm>
        </p:spPr>
        <p:txBody>
          <a:bodyPr>
            <a:normAutofit/>
          </a:bodyPr>
          <a:lstStyle/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מספרה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מנהל מספרה</a:t>
            </a:r>
          </a:p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לקוח</a:t>
            </a:r>
          </a:p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עובד</a:t>
            </a:r>
          </a:p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ספר</a:t>
            </a:r>
          </a:p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אנשי קבלה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717" r="29349"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F1E36F72-F2B0-4215-B8E8-CE4D05A75833}"/>
              </a:ext>
            </a:extLst>
          </p:cNvPr>
          <p:cNvGrpSpPr/>
          <p:nvPr/>
        </p:nvGrpSpPr>
        <p:grpSpPr>
          <a:xfrm>
            <a:off x="11149263" y="115573"/>
            <a:ext cx="1010698" cy="3283830"/>
            <a:chOff x="11149263" y="115573"/>
            <a:chExt cx="1010698" cy="3283830"/>
          </a:xfrm>
        </p:grpSpPr>
        <p:sp>
          <p:nvSpPr>
            <p:cNvPr id="7" name="מלבן 6">
              <a:hlinkClick r:id="rId6" action="ppaction://hlinksldjump"/>
              <a:extLst>
                <a:ext uri="{FF2B5EF4-FFF2-40B4-BE49-F238E27FC236}">
                  <a16:creationId xmlns:a16="http://schemas.microsoft.com/office/drawing/2014/main" id="{CEFFD99E-6776-41D0-BFB8-3FD8B8ABDC31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3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3">
                    <a:lumMod val="40000"/>
                    <a:lumOff val="6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8" name="מלבן 7">
              <a:hlinkClick r:id="rId7" action="ppaction://hlinksldjump"/>
              <a:extLst>
                <a:ext uri="{FF2B5EF4-FFF2-40B4-BE49-F238E27FC236}">
                  <a16:creationId xmlns:a16="http://schemas.microsoft.com/office/drawing/2014/main" id="{474D3E6D-6B2E-4ACD-9981-6940E0F45258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מלבן 9">
              <a:hlinkClick r:id="rId8" action="ppaction://hlinksldjump"/>
              <a:extLst>
                <a:ext uri="{FF2B5EF4-FFF2-40B4-BE49-F238E27FC236}">
                  <a16:creationId xmlns:a16="http://schemas.microsoft.com/office/drawing/2014/main" id="{37172E8F-B74B-4650-B70A-5BA4FAF0BC6F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מלבן 10">
              <a:hlinkClick r:id="rId9" action="ppaction://hlinksldjump"/>
              <a:extLst>
                <a:ext uri="{FF2B5EF4-FFF2-40B4-BE49-F238E27FC236}">
                  <a16:creationId xmlns:a16="http://schemas.microsoft.com/office/drawing/2014/main" id="{B0547763-9F84-4957-B4B5-14D90EAD4F0F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מלבן 11">
              <a:hlinkClick r:id="rId10" action="ppaction://hlinksldjump"/>
              <a:extLst>
                <a:ext uri="{FF2B5EF4-FFF2-40B4-BE49-F238E27FC236}">
                  <a16:creationId xmlns:a16="http://schemas.microsoft.com/office/drawing/2014/main" id="{4C75A05E-1040-4448-847F-F3A2F08704EC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מלבן 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DE39C01E-DF9F-4F69-BCE2-A082559B4B7F}"/>
                </a:ext>
              </a:extLst>
            </p:cNvPr>
            <p:cNvSpPr/>
            <p:nvPr/>
          </p:nvSpPr>
          <p:spPr>
            <a:xfrm>
              <a:off x="11149263" y="220458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מלבן 14">
              <a:hlinkClick r:id="rId12" action="ppaction://hlinksldjump"/>
              <a:extLst>
                <a:ext uri="{FF2B5EF4-FFF2-40B4-BE49-F238E27FC236}">
                  <a16:creationId xmlns:a16="http://schemas.microsoft.com/office/drawing/2014/main" id="{1D7DBA9F-3059-4754-AC86-C4CF72B751F5}"/>
                </a:ext>
              </a:extLst>
            </p:cNvPr>
            <p:cNvSpPr/>
            <p:nvPr/>
          </p:nvSpPr>
          <p:spPr>
            <a:xfrm>
              <a:off x="11149263" y="259659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מלבן 15">
              <a:hlinkClick r:id="rId13" action="ppaction://hlinksldjump"/>
              <a:extLst>
                <a:ext uri="{FF2B5EF4-FFF2-40B4-BE49-F238E27FC236}">
                  <a16:creationId xmlns:a16="http://schemas.microsoft.com/office/drawing/2014/main" id="{86D92FF5-5373-439C-8BD7-29956AE8758F}"/>
                </a:ext>
              </a:extLst>
            </p:cNvPr>
            <p:cNvSpPr/>
            <p:nvPr/>
          </p:nvSpPr>
          <p:spPr>
            <a:xfrm>
              <a:off x="11149263" y="3002237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88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797" y="102537"/>
            <a:ext cx="6265749" cy="90628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תיאור המשתמשים של המערכת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485696-9B6B-4C00-80B8-3223C0660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11348"/>
            <a:ext cx="8173329" cy="5746642"/>
          </a:xfrm>
        </p:spPr>
        <p:txBody>
          <a:bodyPr>
            <a:normAutofit/>
          </a:bodyPr>
          <a:lstStyle/>
          <a:p>
            <a:pPr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מנהל המספרה 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עבורו זמין כל המידע עבור השירותים, ההזמנות ללקוחות, תורים, פרטים מזהים של העובדים, למנהל המספרה יש הרשאת "מנהל" .</a:t>
            </a:r>
          </a:p>
          <a:p>
            <a:pPr marL="0" indent="0" fontAlgn="base">
              <a:buNone/>
            </a:pPr>
            <a:endParaRPr lang="he-I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איש הקבלה 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עבורו זמין כל המידע עבור השירותים, הזמנות תורים של הלקוחות, פרטים מזהים של הלקוחות, פרטים על תורים קיימים/תורים עתידיים, לו"ז של ספר. לאיש הקבלה יש הרשאת "עובד בכיר" במערכת.</a:t>
            </a:r>
          </a:p>
          <a:p>
            <a:pPr marL="0" indent="0" fontAlgn="base">
              <a:buNone/>
            </a:pPr>
            <a:endParaRPr lang="he-I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לקוח 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עבורו זמין מידע על תורים קודמים שביצע, פרטים אישיים שלו שמופיעים במערכת, תורים פנויים. עבורו קיימת הרשאת "לקוח" במערכת.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110000"/>
              <a:buNone/>
            </a:pPr>
            <a:endParaRPr lang="he-IL" dirty="0"/>
          </a:p>
        </p:txBody>
      </p:sp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717" r="29349"/>
          <a:stretch/>
        </p:blipFill>
        <p:spPr>
          <a:xfrm>
            <a:off x="8173329" y="10"/>
            <a:ext cx="401867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D3BCC917-0ADA-4826-A672-E763150E9EC5}"/>
              </a:ext>
            </a:extLst>
          </p:cNvPr>
          <p:cNvGrpSpPr/>
          <p:nvPr/>
        </p:nvGrpSpPr>
        <p:grpSpPr>
          <a:xfrm>
            <a:off x="11149263" y="115573"/>
            <a:ext cx="1010698" cy="3283830"/>
            <a:chOff x="11149263" y="115573"/>
            <a:chExt cx="1010698" cy="3283830"/>
          </a:xfrm>
        </p:grpSpPr>
        <p:sp>
          <p:nvSpPr>
            <p:cNvPr id="18" name="מלבן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281B6F0D-281B-468A-AEB2-CEA95B180A73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3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3">
                    <a:lumMod val="40000"/>
                    <a:lumOff val="6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19" name="מלבן 18">
              <a:hlinkClick r:id="rId7" action="ppaction://hlinksldjump"/>
              <a:extLst>
                <a:ext uri="{FF2B5EF4-FFF2-40B4-BE49-F238E27FC236}">
                  <a16:creationId xmlns:a16="http://schemas.microsoft.com/office/drawing/2014/main" id="{5795D408-4DDF-41BB-B22D-4309E98F5304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מלבן 19">
              <a:hlinkClick r:id="rId8" action="ppaction://hlinksldjump"/>
              <a:extLst>
                <a:ext uri="{FF2B5EF4-FFF2-40B4-BE49-F238E27FC236}">
                  <a16:creationId xmlns:a16="http://schemas.microsoft.com/office/drawing/2014/main" id="{CF504AB7-52D9-4E92-9DC3-006C875538BA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מלבן 20">
              <a:hlinkClick r:id="rId9" action="ppaction://hlinksldjump"/>
              <a:extLst>
                <a:ext uri="{FF2B5EF4-FFF2-40B4-BE49-F238E27FC236}">
                  <a16:creationId xmlns:a16="http://schemas.microsoft.com/office/drawing/2014/main" id="{D4E7AA3C-A023-454C-9CD4-3D7391D5D7FD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מלבן 21">
              <a:hlinkClick r:id="rId10" action="ppaction://hlinksldjump"/>
              <a:extLst>
                <a:ext uri="{FF2B5EF4-FFF2-40B4-BE49-F238E27FC236}">
                  <a16:creationId xmlns:a16="http://schemas.microsoft.com/office/drawing/2014/main" id="{5280A591-9464-4DDE-ABDA-4DDC0E5A1973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מלבן 22">
              <a:hlinkClick r:id="rId11" action="ppaction://hlinksldjump"/>
              <a:extLst>
                <a:ext uri="{FF2B5EF4-FFF2-40B4-BE49-F238E27FC236}">
                  <a16:creationId xmlns:a16="http://schemas.microsoft.com/office/drawing/2014/main" id="{BA546489-39F4-4DD9-AE60-213BBA73FF26}"/>
                </a:ext>
              </a:extLst>
            </p:cNvPr>
            <p:cNvSpPr/>
            <p:nvPr/>
          </p:nvSpPr>
          <p:spPr>
            <a:xfrm>
              <a:off x="11149263" y="220458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מלבן 23">
              <a:hlinkClick r:id="rId12" action="ppaction://hlinksldjump"/>
              <a:extLst>
                <a:ext uri="{FF2B5EF4-FFF2-40B4-BE49-F238E27FC236}">
                  <a16:creationId xmlns:a16="http://schemas.microsoft.com/office/drawing/2014/main" id="{236A1D12-7EBE-43F5-BBB2-F7769A06779F}"/>
                </a:ext>
              </a:extLst>
            </p:cNvPr>
            <p:cNvSpPr/>
            <p:nvPr/>
          </p:nvSpPr>
          <p:spPr>
            <a:xfrm>
              <a:off x="11149263" y="259659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מלבן 24">
              <a:hlinkClick r:id="rId13" action="ppaction://hlinksldjump"/>
              <a:extLst>
                <a:ext uri="{FF2B5EF4-FFF2-40B4-BE49-F238E27FC236}">
                  <a16:creationId xmlns:a16="http://schemas.microsoft.com/office/drawing/2014/main" id="{F18E8F34-C6EF-4B5D-9F13-F6B63A0EDA2F}"/>
                </a:ext>
              </a:extLst>
            </p:cNvPr>
            <p:cNvSpPr/>
            <p:nvPr/>
          </p:nvSpPr>
          <p:spPr>
            <a:xfrm>
              <a:off x="11149263" y="3002237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23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he-IL" sz="4400" b="1">
                <a:latin typeface="Calibri" panose="020F0502020204030204" pitchFamily="34" charset="0"/>
                <a:cs typeface="Calibri" panose="020F0502020204030204" pitchFamily="34" charset="0"/>
              </a:rPr>
              <a:t>תיאור הקשרים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485696-9B6B-4C00-80B8-3223C0660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06985"/>
            <a:ext cx="7534654" cy="4832252"/>
          </a:xfrm>
        </p:spPr>
        <p:txBody>
          <a:bodyPr>
            <a:normAutofit/>
          </a:bodyPr>
          <a:lstStyle/>
          <a:p>
            <a:pPr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קשר בין לקוח ,אנשי קבלה וספרים –ביצוע זימון תור של התספורת הרצויה (תיאור הקשר: שעה, תאריך, סוג תספורת ותשלום)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קשר בין מספרה למנהל מספרה – ניהול מספרה.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קשר בין עובדים למספרה – העובדים מועסקים במספרה מסוימת.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קשר בין עובדים – קשר רקורסיבי עובד גיבוי אחד לשני.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717" r="29349"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מלבן 16">
            <a:hlinkClick r:id="rId6" action="ppaction://hlinksldjump"/>
            <a:extLst>
              <a:ext uri="{FF2B5EF4-FFF2-40B4-BE49-F238E27FC236}">
                <a16:creationId xmlns:a16="http://schemas.microsoft.com/office/drawing/2014/main" id="{CD262647-B70A-4B82-AB7A-E2EC78AE5AF4}"/>
              </a:ext>
            </a:extLst>
          </p:cNvPr>
          <p:cNvSpPr/>
          <p:nvPr/>
        </p:nvSpPr>
        <p:spPr>
          <a:xfrm>
            <a:off x="222171" y="268358"/>
            <a:ext cx="889937" cy="276516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ERD</a:t>
            </a:r>
            <a:endParaRPr lang="he-IL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7" name="קבוצה 26">
            <a:extLst>
              <a:ext uri="{FF2B5EF4-FFF2-40B4-BE49-F238E27FC236}">
                <a16:creationId xmlns:a16="http://schemas.microsoft.com/office/drawing/2014/main" id="{26E3B59C-5ED7-413E-ACD8-B748D55F2385}"/>
              </a:ext>
            </a:extLst>
          </p:cNvPr>
          <p:cNvGrpSpPr/>
          <p:nvPr/>
        </p:nvGrpSpPr>
        <p:grpSpPr>
          <a:xfrm>
            <a:off x="11149263" y="115573"/>
            <a:ext cx="1010698" cy="3283830"/>
            <a:chOff x="11149263" y="115573"/>
            <a:chExt cx="1010698" cy="3283830"/>
          </a:xfrm>
        </p:grpSpPr>
        <p:sp>
          <p:nvSpPr>
            <p:cNvPr id="28" name="מלבן 27">
              <a:hlinkClick r:id="rId7" action="ppaction://hlinksldjump"/>
              <a:extLst>
                <a:ext uri="{FF2B5EF4-FFF2-40B4-BE49-F238E27FC236}">
                  <a16:creationId xmlns:a16="http://schemas.microsoft.com/office/drawing/2014/main" id="{91D8170E-88A0-4C08-8B97-BC2A742400A6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3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3">
                    <a:lumMod val="40000"/>
                    <a:lumOff val="6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29" name="מלבן 28">
              <a:hlinkClick r:id="rId6" action="ppaction://hlinksldjump"/>
              <a:extLst>
                <a:ext uri="{FF2B5EF4-FFF2-40B4-BE49-F238E27FC236}">
                  <a16:creationId xmlns:a16="http://schemas.microsoft.com/office/drawing/2014/main" id="{7EE23B76-CB82-4083-A364-9247DE8140F0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מלבן 29">
              <a:hlinkClick r:id="rId8" action="ppaction://hlinksldjump"/>
              <a:extLst>
                <a:ext uri="{FF2B5EF4-FFF2-40B4-BE49-F238E27FC236}">
                  <a16:creationId xmlns:a16="http://schemas.microsoft.com/office/drawing/2014/main" id="{2A73FCD1-D88F-48CF-802A-32D9C3BD046D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מלבן 30">
              <a:hlinkClick r:id="rId9" action="ppaction://hlinksldjump"/>
              <a:extLst>
                <a:ext uri="{FF2B5EF4-FFF2-40B4-BE49-F238E27FC236}">
                  <a16:creationId xmlns:a16="http://schemas.microsoft.com/office/drawing/2014/main" id="{8E977FB2-D305-4E0F-9BD2-FFEE278C44E6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מלבן 31">
              <a:hlinkClick r:id="rId10" action="ppaction://hlinksldjump"/>
              <a:extLst>
                <a:ext uri="{FF2B5EF4-FFF2-40B4-BE49-F238E27FC236}">
                  <a16:creationId xmlns:a16="http://schemas.microsoft.com/office/drawing/2014/main" id="{38A2CD8D-96EF-49AD-9A01-25D0EFC600B7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מלבן 32">
              <a:hlinkClick r:id="rId11" action="ppaction://hlinksldjump"/>
              <a:extLst>
                <a:ext uri="{FF2B5EF4-FFF2-40B4-BE49-F238E27FC236}">
                  <a16:creationId xmlns:a16="http://schemas.microsoft.com/office/drawing/2014/main" id="{EAADAD34-7642-48A2-B3DB-CED1AA3555AB}"/>
                </a:ext>
              </a:extLst>
            </p:cNvPr>
            <p:cNvSpPr/>
            <p:nvPr/>
          </p:nvSpPr>
          <p:spPr>
            <a:xfrm>
              <a:off x="11149263" y="220458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מלבן 33">
              <a:hlinkClick r:id="rId12" action="ppaction://hlinksldjump"/>
              <a:extLst>
                <a:ext uri="{FF2B5EF4-FFF2-40B4-BE49-F238E27FC236}">
                  <a16:creationId xmlns:a16="http://schemas.microsoft.com/office/drawing/2014/main" id="{CA4DBA43-CFF8-474A-AB6E-5619222703AF}"/>
                </a:ext>
              </a:extLst>
            </p:cNvPr>
            <p:cNvSpPr/>
            <p:nvPr/>
          </p:nvSpPr>
          <p:spPr>
            <a:xfrm>
              <a:off x="11149263" y="259659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מלבן 34">
              <a:hlinkClick r:id="rId13" action="ppaction://hlinksldjump"/>
              <a:extLst>
                <a:ext uri="{FF2B5EF4-FFF2-40B4-BE49-F238E27FC236}">
                  <a16:creationId xmlns:a16="http://schemas.microsoft.com/office/drawing/2014/main" id="{8DA96FAB-3DF1-4EE1-83D9-5E5FADA1C81D}"/>
                </a:ext>
              </a:extLst>
            </p:cNvPr>
            <p:cNvSpPr/>
            <p:nvPr/>
          </p:nvSpPr>
          <p:spPr>
            <a:xfrm>
              <a:off x="11149263" y="3002237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00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he-IL" sz="4400" b="1" dirty="0">
                <a:latin typeface="Calibri" panose="020F0502020204030204" pitchFamily="34" charset="0"/>
                <a:cs typeface="Calibri" panose="020F0502020204030204" pitchFamily="34" charset="0"/>
              </a:rPr>
              <a:t>הנחות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485696-9B6B-4C00-80B8-3223C0660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06985"/>
            <a:ext cx="7534654" cy="4832252"/>
          </a:xfrm>
        </p:spPr>
        <p:txBody>
          <a:bodyPr>
            <a:normAutofit/>
          </a:bodyPr>
          <a:lstStyle/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לכל מספרה קיים מנהל יחיד והוא יכול לנהל רק מספרה אחת.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לכל הרשת יש מחירון אחיד.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לעובד יכול להיות כמה מחליפים , אבל לעובד יש עובד אחד שהוא מחליף.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לכל ישויות המערכת יש מספר טלפון יחיד.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איש צוות יש תחום עבודה אחד, ספר או איש קבלה.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base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התשלום מתבצע רק במעמד התספורת.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717" r="29349"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מלבן 16">
            <a:hlinkClick r:id="rId6" action="ppaction://hlinksldjump"/>
            <a:extLst>
              <a:ext uri="{FF2B5EF4-FFF2-40B4-BE49-F238E27FC236}">
                <a16:creationId xmlns:a16="http://schemas.microsoft.com/office/drawing/2014/main" id="{50C4E1A5-0078-4349-8820-380F74640E17}"/>
              </a:ext>
            </a:extLst>
          </p:cNvPr>
          <p:cNvSpPr/>
          <p:nvPr/>
        </p:nvSpPr>
        <p:spPr>
          <a:xfrm>
            <a:off x="222171" y="268358"/>
            <a:ext cx="889937" cy="276516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ERD</a:t>
            </a:r>
            <a:endParaRPr lang="he-IL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E294BB35-615F-4909-9DA7-821FE326BB77}"/>
              </a:ext>
            </a:extLst>
          </p:cNvPr>
          <p:cNvGrpSpPr/>
          <p:nvPr/>
        </p:nvGrpSpPr>
        <p:grpSpPr>
          <a:xfrm>
            <a:off x="11149263" y="115573"/>
            <a:ext cx="1010698" cy="3283830"/>
            <a:chOff x="11149263" y="115573"/>
            <a:chExt cx="1010698" cy="3283830"/>
          </a:xfrm>
        </p:grpSpPr>
        <p:sp>
          <p:nvSpPr>
            <p:cNvPr id="19" name="מלבן 18">
              <a:hlinkClick r:id="rId7" action="ppaction://hlinksldjump"/>
              <a:extLst>
                <a:ext uri="{FF2B5EF4-FFF2-40B4-BE49-F238E27FC236}">
                  <a16:creationId xmlns:a16="http://schemas.microsoft.com/office/drawing/2014/main" id="{DDD8D839-44A8-454A-968D-85D866AE3172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3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3">
                    <a:lumMod val="40000"/>
                    <a:lumOff val="6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20" name="מלבן 19">
              <a:hlinkClick r:id="rId6" action="ppaction://hlinksldjump"/>
              <a:extLst>
                <a:ext uri="{FF2B5EF4-FFF2-40B4-BE49-F238E27FC236}">
                  <a16:creationId xmlns:a16="http://schemas.microsoft.com/office/drawing/2014/main" id="{EF312E35-67F4-4AA6-832A-9A2ECF2B9BAF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מלבן 20">
              <a:hlinkClick r:id="rId8" action="ppaction://hlinksldjump"/>
              <a:extLst>
                <a:ext uri="{FF2B5EF4-FFF2-40B4-BE49-F238E27FC236}">
                  <a16:creationId xmlns:a16="http://schemas.microsoft.com/office/drawing/2014/main" id="{E76F4B02-1217-471F-B122-13468FAC7DB4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מלבן 21">
              <a:hlinkClick r:id="rId9" action="ppaction://hlinksldjump"/>
              <a:extLst>
                <a:ext uri="{FF2B5EF4-FFF2-40B4-BE49-F238E27FC236}">
                  <a16:creationId xmlns:a16="http://schemas.microsoft.com/office/drawing/2014/main" id="{BAD1DEA4-61C4-41A1-9EDB-6996864C02C9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מלבן 22">
              <a:hlinkClick r:id="rId10" action="ppaction://hlinksldjump"/>
              <a:extLst>
                <a:ext uri="{FF2B5EF4-FFF2-40B4-BE49-F238E27FC236}">
                  <a16:creationId xmlns:a16="http://schemas.microsoft.com/office/drawing/2014/main" id="{CC1348D4-4DC8-4F43-B9C7-0D9B228D76A1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מלבן 23">
              <a:hlinkClick r:id="rId11" action="ppaction://hlinksldjump"/>
              <a:extLst>
                <a:ext uri="{FF2B5EF4-FFF2-40B4-BE49-F238E27FC236}">
                  <a16:creationId xmlns:a16="http://schemas.microsoft.com/office/drawing/2014/main" id="{6982CD37-6067-4763-8959-7FF6102F4546}"/>
                </a:ext>
              </a:extLst>
            </p:cNvPr>
            <p:cNvSpPr/>
            <p:nvPr/>
          </p:nvSpPr>
          <p:spPr>
            <a:xfrm>
              <a:off x="11149263" y="220458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מלבן 24">
              <a:hlinkClick r:id="rId12" action="ppaction://hlinksldjump"/>
              <a:extLst>
                <a:ext uri="{FF2B5EF4-FFF2-40B4-BE49-F238E27FC236}">
                  <a16:creationId xmlns:a16="http://schemas.microsoft.com/office/drawing/2014/main" id="{006E4F10-ED02-49EA-AE60-3D955C06EA36}"/>
                </a:ext>
              </a:extLst>
            </p:cNvPr>
            <p:cNvSpPr/>
            <p:nvPr/>
          </p:nvSpPr>
          <p:spPr>
            <a:xfrm>
              <a:off x="11149263" y="259659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מלבן 25">
              <a:hlinkClick r:id="rId13" action="ppaction://hlinksldjump"/>
              <a:extLst>
                <a:ext uri="{FF2B5EF4-FFF2-40B4-BE49-F238E27FC236}">
                  <a16:creationId xmlns:a16="http://schemas.microsoft.com/office/drawing/2014/main" id="{1D012744-646B-47B9-8BEF-50BACD796F48}"/>
                </a:ext>
              </a:extLst>
            </p:cNvPr>
            <p:cNvSpPr/>
            <p:nvPr/>
          </p:nvSpPr>
          <p:spPr>
            <a:xfrm>
              <a:off x="11149263" y="3002237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500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1314" b="3686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341" y="281354"/>
            <a:ext cx="5751592" cy="602566"/>
          </a:xfrm>
          <a:noFill/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ERD</a:t>
            </a:r>
            <a:endParaRPr lang="he-IL" sz="40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 descr="Diagram, schematic&#10;&#10;Description automatically generated">
            <a:extLst>
              <a:ext uri="{FF2B5EF4-FFF2-40B4-BE49-F238E27FC236}">
                <a16:creationId xmlns:a16="http://schemas.microsoft.com/office/drawing/2014/main" id="{B9D4D2B3-8A3F-4E95-A222-BBCE64BC9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44880" y="1165274"/>
            <a:ext cx="9784080" cy="5396161"/>
          </a:xfrm>
        </p:spPr>
      </p:pic>
      <p:sp>
        <p:nvSpPr>
          <p:cNvPr id="17" name="מלבן 16">
            <a:hlinkClick r:id="rId6" action="ppaction://hlinksldjump"/>
            <a:extLst>
              <a:ext uri="{FF2B5EF4-FFF2-40B4-BE49-F238E27FC236}">
                <a16:creationId xmlns:a16="http://schemas.microsoft.com/office/drawing/2014/main" id="{7A6E8D36-5A6A-4BF6-8A0E-4FD6FD186AAF}"/>
              </a:ext>
            </a:extLst>
          </p:cNvPr>
          <p:cNvSpPr/>
          <p:nvPr/>
        </p:nvSpPr>
        <p:spPr>
          <a:xfrm>
            <a:off x="1202471" y="4806803"/>
            <a:ext cx="799321" cy="276516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הנחות</a:t>
            </a:r>
          </a:p>
        </p:txBody>
      </p:sp>
      <p:sp>
        <p:nvSpPr>
          <p:cNvPr id="18" name="מלבן 17">
            <a:hlinkClick r:id="rId7" action="ppaction://hlinksldjump"/>
            <a:extLst>
              <a:ext uri="{FF2B5EF4-FFF2-40B4-BE49-F238E27FC236}">
                <a16:creationId xmlns:a16="http://schemas.microsoft.com/office/drawing/2014/main" id="{8579C07E-ABD1-4B25-ACF6-FABF00AFC7CD}"/>
              </a:ext>
            </a:extLst>
          </p:cNvPr>
          <p:cNvSpPr/>
          <p:nvPr/>
        </p:nvSpPr>
        <p:spPr>
          <a:xfrm>
            <a:off x="1202472" y="4387191"/>
            <a:ext cx="799321" cy="276516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קשרים</a:t>
            </a:r>
          </a:p>
        </p:txBody>
      </p:sp>
      <p:grpSp>
        <p:nvGrpSpPr>
          <p:cNvPr id="28" name="קבוצה 27">
            <a:extLst>
              <a:ext uri="{FF2B5EF4-FFF2-40B4-BE49-F238E27FC236}">
                <a16:creationId xmlns:a16="http://schemas.microsoft.com/office/drawing/2014/main" id="{B8403B71-083A-451D-A13C-F37578B6451C}"/>
              </a:ext>
            </a:extLst>
          </p:cNvPr>
          <p:cNvGrpSpPr/>
          <p:nvPr/>
        </p:nvGrpSpPr>
        <p:grpSpPr>
          <a:xfrm>
            <a:off x="11149263" y="115573"/>
            <a:ext cx="1010698" cy="3283830"/>
            <a:chOff x="11149263" y="115573"/>
            <a:chExt cx="1010698" cy="3283830"/>
          </a:xfrm>
        </p:grpSpPr>
        <p:sp>
          <p:nvSpPr>
            <p:cNvPr id="29" name="מלבן 28">
              <a:hlinkClick r:id="rId8" action="ppaction://hlinksldjump"/>
              <a:extLst>
                <a:ext uri="{FF2B5EF4-FFF2-40B4-BE49-F238E27FC236}">
                  <a16:creationId xmlns:a16="http://schemas.microsoft.com/office/drawing/2014/main" id="{73F4CD90-F03E-4823-BF4F-2E9FB6F34BE7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e-IL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30" name="מלבן 29">
              <a:hlinkClick r:id="rId9" action="ppaction://hlinksldjump"/>
              <a:extLst>
                <a:ext uri="{FF2B5EF4-FFF2-40B4-BE49-F238E27FC236}">
                  <a16:creationId xmlns:a16="http://schemas.microsoft.com/office/drawing/2014/main" id="{E1E70E43-298D-4BFF-B27F-E0F0F826327C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מלבן 30">
              <a:hlinkClick r:id="rId10" action="ppaction://hlinksldjump"/>
              <a:extLst>
                <a:ext uri="{FF2B5EF4-FFF2-40B4-BE49-F238E27FC236}">
                  <a16:creationId xmlns:a16="http://schemas.microsoft.com/office/drawing/2014/main" id="{E4476B45-FBA1-479F-AD11-CA1162E2B3A4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kumimoji="0" lang="he-IL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מלבן 31">
              <a:hlinkClick r:id="rId11" action="ppaction://hlinksldjump"/>
              <a:extLst>
                <a:ext uri="{FF2B5EF4-FFF2-40B4-BE49-F238E27FC236}">
                  <a16:creationId xmlns:a16="http://schemas.microsoft.com/office/drawing/2014/main" id="{DB32BED7-6FD9-4792-B7EE-CFA78F7D8101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kumimoji="0" lang="he-IL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מלבן 32">
              <a:hlinkClick r:id="rId12" action="ppaction://hlinksldjump"/>
              <a:extLst>
                <a:ext uri="{FF2B5EF4-FFF2-40B4-BE49-F238E27FC236}">
                  <a16:creationId xmlns:a16="http://schemas.microsoft.com/office/drawing/2014/main" id="{4933B093-B298-4838-B06F-CF918A5149A5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מלבן 33">
              <a:hlinkClick r:id="rId13" action="ppaction://hlinksldjump"/>
              <a:extLst>
                <a:ext uri="{FF2B5EF4-FFF2-40B4-BE49-F238E27FC236}">
                  <a16:creationId xmlns:a16="http://schemas.microsoft.com/office/drawing/2014/main" id="{99062B3D-5026-4B56-9A79-1A2982064EE5}"/>
                </a:ext>
              </a:extLst>
            </p:cNvPr>
            <p:cNvSpPr/>
            <p:nvPr/>
          </p:nvSpPr>
          <p:spPr>
            <a:xfrm>
              <a:off x="11149263" y="220458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מלבן 34">
              <a:hlinkClick r:id="rId14" action="ppaction://hlinksldjump"/>
              <a:extLst>
                <a:ext uri="{FF2B5EF4-FFF2-40B4-BE49-F238E27FC236}">
                  <a16:creationId xmlns:a16="http://schemas.microsoft.com/office/drawing/2014/main" id="{0450E4C4-DB5B-4729-934A-070A6DFDD7E9}"/>
                </a:ext>
              </a:extLst>
            </p:cNvPr>
            <p:cNvSpPr/>
            <p:nvPr/>
          </p:nvSpPr>
          <p:spPr>
            <a:xfrm>
              <a:off x="11149263" y="259659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kumimoji="0" lang="he-IL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מלבן 35">
              <a:hlinkClick r:id="rId15" action="ppaction://hlinksldjump"/>
              <a:extLst>
                <a:ext uri="{FF2B5EF4-FFF2-40B4-BE49-F238E27FC236}">
                  <a16:creationId xmlns:a16="http://schemas.microsoft.com/office/drawing/2014/main" id="{F18652F8-D307-4969-9D20-FB00E0EA8CAE}"/>
                </a:ext>
              </a:extLst>
            </p:cNvPr>
            <p:cNvSpPr/>
            <p:nvPr/>
          </p:nvSpPr>
          <p:spPr>
            <a:xfrm>
              <a:off x="11149263" y="3002237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lumMod val="95000"/>
                    <a:shade val="30000"/>
                    <a:satMod val="115000"/>
                  </a:srgbClr>
                </a:gs>
                <a:gs pos="50000">
                  <a:srgbClr val="000000">
                    <a:lumMod val="95000"/>
                    <a:shade val="67500"/>
                    <a:satMod val="115000"/>
                  </a:srgbClr>
                </a:gs>
                <a:gs pos="100000">
                  <a:srgbClr val="000000">
                    <a:lumMod val="95000"/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12700" cap="flat" cmpd="sng" algn="ctr">
              <a:solidFill>
                <a:srgbClr val="FFFFFF">
                  <a:lumMod val="95000"/>
                  <a:lumOff val="5000"/>
                </a:srgbClr>
              </a:solidFill>
              <a:prstDash val="solid"/>
            </a:ln>
            <a:effectLst/>
          </p:spPr>
          <p:txBody>
            <a:bodyPr rtlCol="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kumimoji="0" lang="he-IL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470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B0C90B-CEDB-43CB-8D74-84D80D5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797" y="102537"/>
            <a:ext cx="6265749" cy="90628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u="sng">
                <a:latin typeface="Calibri" panose="020F0502020204030204" pitchFamily="34" charset="0"/>
                <a:cs typeface="Calibri" panose="020F0502020204030204" pitchFamily="34" charset="0"/>
              </a:rPr>
              <a:t>Database diagram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217C0D9-324A-473F-B25B-1BC4D778A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09" b="11571"/>
          <a:stretch/>
        </p:blipFill>
        <p:spPr>
          <a:xfrm>
            <a:off x="348930" y="1306582"/>
            <a:ext cx="7339483" cy="5124698"/>
          </a:xfrm>
          <a:prstGeom prst="rect">
            <a:avLst/>
          </a:prstGeom>
        </p:spPr>
      </p:pic>
      <p:pic>
        <p:nvPicPr>
          <p:cNvPr id="5" name="מציין מיקום תוכן 4" descr="תמונה שמכילה נשק&#10;&#10;התיאור נוצר באופן אוטומטי">
            <a:extLst>
              <a:ext uri="{FF2B5EF4-FFF2-40B4-BE49-F238E27FC236}">
                <a16:creationId xmlns:a16="http://schemas.microsoft.com/office/drawing/2014/main" id="{7E22CE6D-0A60-46B9-9E94-A8DACE4275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9717" r="29349"/>
          <a:stretch/>
        </p:blipFill>
        <p:spPr>
          <a:xfrm>
            <a:off x="8173329" y="10"/>
            <a:ext cx="401867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2481C476-259C-4EDF-AE4D-72E606545DDC}"/>
              </a:ext>
            </a:extLst>
          </p:cNvPr>
          <p:cNvGrpSpPr/>
          <p:nvPr/>
        </p:nvGrpSpPr>
        <p:grpSpPr>
          <a:xfrm>
            <a:off x="11149263" y="115573"/>
            <a:ext cx="1010698" cy="3283830"/>
            <a:chOff x="11149263" y="115573"/>
            <a:chExt cx="1010698" cy="3283830"/>
          </a:xfrm>
        </p:grpSpPr>
        <p:sp>
          <p:nvSpPr>
            <p:cNvPr id="26" name="מלבן 25">
              <a:hlinkClick r:id="rId5" action="ppaction://hlinksldjump"/>
              <a:extLst>
                <a:ext uri="{FF2B5EF4-FFF2-40B4-BE49-F238E27FC236}">
                  <a16:creationId xmlns:a16="http://schemas.microsoft.com/office/drawing/2014/main" id="{153AF663-9BD1-45FE-94F4-088E86BB4A1D}"/>
                </a:ext>
              </a:extLst>
            </p:cNvPr>
            <p:cNvSpPr/>
            <p:nvPr/>
          </p:nvSpPr>
          <p:spPr>
            <a:xfrm>
              <a:off x="11149263" y="115573"/>
              <a:ext cx="1010698" cy="3971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תיאור מערכת</a:t>
              </a:r>
            </a:p>
          </p:txBody>
        </p:sp>
        <p:sp>
          <p:nvSpPr>
            <p:cNvPr id="27" name="מלבן 26">
              <a:hlinkClick r:id="rId6" action="ppaction://hlinksldjump"/>
              <a:extLst>
                <a:ext uri="{FF2B5EF4-FFF2-40B4-BE49-F238E27FC236}">
                  <a16:creationId xmlns:a16="http://schemas.microsoft.com/office/drawing/2014/main" id="{777FE1DD-DDBA-4A24-9961-864EE87DACFB}"/>
                </a:ext>
              </a:extLst>
            </p:cNvPr>
            <p:cNvSpPr/>
            <p:nvPr/>
          </p:nvSpPr>
          <p:spPr>
            <a:xfrm>
              <a:off x="11149263" y="54487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ERD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מלבן 27">
              <a:hlinkClick r:id="rId7" action="ppaction://hlinksldjump"/>
              <a:extLst>
                <a:ext uri="{FF2B5EF4-FFF2-40B4-BE49-F238E27FC236}">
                  <a16:creationId xmlns:a16="http://schemas.microsoft.com/office/drawing/2014/main" id="{690B8E52-01ED-4C20-B41F-174B0538A1D9}"/>
                </a:ext>
              </a:extLst>
            </p:cNvPr>
            <p:cNvSpPr/>
            <p:nvPr/>
          </p:nvSpPr>
          <p:spPr>
            <a:xfrm>
              <a:off x="11149263" y="966868"/>
              <a:ext cx="1010698" cy="3971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diagram</a:t>
              </a:r>
              <a:endParaRPr lang="he-IL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מלבן 28">
              <a:hlinkClick r:id="rId8" action="ppaction://hlinksldjump"/>
              <a:extLst>
                <a:ext uri="{FF2B5EF4-FFF2-40B4-BE49-F238E27FC236}">
                  <a16:creationId xmlns:a16="http://schemas.microsoft.com/office/drawing/2014/main" id="{543CE208-00B6-440C-B77F-5DE5A6D99390}"/>
                </a:ext>
              </a:extLst>
            </p:cNvPr>
            <p:cNvSpPr/>
            <p:nvPr/>
          </p:nvSpPr>
          <p:spPr>
            <a:xfrm>
              <a:off x="11149263" y="1383776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</a:t>
              </a:r>
              <a:endParaRPr lang="he-IL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מלבן 29">
              <a:hlinkClick r:id="rId9" action="ppaction://hlinksldjump"/>
              <a:extLst>
                <a:ext uri="{FF2B5EF4-FFF2-40B4-BE49-F238E27FC236}">
                  <a16:creationId xmlns:a16="http://schemas.microsoft.com/office/drawing/2014/main" id="{42641C0B-45EC-4CD0-BB79-717C253ABB03}"/>
                </a:ext>
              </a:extLst>
            </p:cNvPr>
            <p:cNvSpPr/>
            <p:nvPr/>
          </p:nvSpPr>
          <p:spPr>
            <a:xfrm>
              <a:off x="11149263" y="1794180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מלבן 30">
              <a:hlinkClick r:id="rId10" action="ppaction://hlinksldjump"/>
              <a:extLst>
                <a:ext uri="{FF2B5EF4-FFF2-40B4-BE49-F238E27FC236}">
                  <a16:creationId xmlns:a16="http://schemas.microsoft.com/office/drawing/2014/main" id="{B7E0BF23-20DB-4778-83DC-8FE100E736C9}"/>
                </a:ext>
              </a:extLst>
            </p:cNvPr>
            <p:cNvSpPr/>
            <p:nvPr/>
          </p:nvSpPr>
          <p:spPr>
            <a:xfrm>
              <a:off x="11149263" y="220458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מלבן 31">
              <a:hlinkClick r:id="rId11" action="ppaction://hlinksldjump"/>
              <a:extLst>
                <a:ext uri="{FF2B5EF4-FFF2-40B4-BE49-F238E27FC236}">
                  <a16:creationId xmlns:a16="http://schemas.microsoft.com/office/drawing/2014/main" id="{433DF360-5F6F-4BCE-8576-6B1991ED710C}"/>
                </a:ext>
              </a:extLst>
            </p:cNvPr>
            <p:cNvSpPr/>
            <p:nvPr/>
          </p:nvSpPr>
          <p:spPr>
            <a:xfrm>
              <a:off x="11149263" y="2596594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Update</a:t>
              </a:r>
              <a:endParaRPr lang="he-IL" sz="1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מלבן 32">
              <a:hlinkClick r:id="rId12" action="ppaction://hlinksldjump"/>
              <a:extLst>
                <a:ext uri="{FF2B5EF4-FFF2-40B4-BE49-F238E27FC236}">
                  <a16:creationId xmlns:a16="http://schemas.microsoft.com/office/drawing/2014/main" id="{9A93CB4D-C637-4D19-BF12-0B96F5F7574C}"/>
                </a:ext>
              </a:extLst>
            </p:cNvPr>
            <p:cNvSpPr/>
            <p:nvPr/>
          </p:nvSpPr>
          <p:spPr>
            <a:xfrm>
              <a:off x="11149263" y="3002237"/>
              <a:ext cx="1010698" cy="39716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shade val="30000"/>
                    <a:satMod val="115000"/>
                  </a:schemeClr>
                </a:gs>
                <a:gs pos="50000">
                  <a:schemeClr val="tx1">
                    <a:lumMod val="95000"/>
                    <a:shade val="67500"/>
                    <a:satMod val="115000"/>
                  </a:schemeClr>
                </a:gs>
                <a:gs pos="100000">
                  <a:schemeClr val="tx1">
                    <a:lumMod val="9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DDL</a:t>
              </a:r>
              <a:endParaRPr lang="he-IL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798257"/>
      </p:ext>
    </p:extLst>
  </p:cSld>
  <p:clrMapOvr>
    <a:masterClrMapping/>
  </p:clrMapOvr>
</p:sld>
</file>

<file path=ppt/theme/theme1.xml><?xml version="1.0" encoding="utf-8"?>
<a:theme xmlns:a="http://schemas.openxmlformats.org/drawingml/2006/main" name="חבילה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Words>928</Words>
  <Application>Microsoft Office PowerPoint</Application>
  <PresentationFormat>מסך רחב</PresentationFormat>
  <Paragraphs>329</Paragraphs>
  <Slides>25</Slides>
  <Notes>1</Notes>
  <HiddenSlides>10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25</vt:i4>
      </vt:variant>
    </vt:vector>
  </HeadingPairs>
  <TitlesOfParts>
    <vt:vector size="33" baseType="lpstr">
      <vt:lpstr>Arial</vt:lpstr>
      <vt:lpstr>Calibri</vt:lpstr>
      <vt:lpstr>David</vt:lpstr>
      <vt:lpstr>Dubai Medium</vt:lpstr>
      <vt:lpstr>Gill Sans MT</vt:lpstr>
      <vt:lpstr>Tahoma</vt:lpstr>
      <vt:lpstr>Times New Roman</vt:lpstr>
      <vt:lpstr>חבילה</vt:lpstr>
      <vt:lpstr>מצגת של PowerPoint‏</vt:lpstr>
      <vt:lpstr>מצגת של PowerPoint‏</vt:lpstr>
      <vt:lpstr>תיאור המערכת</vt:lpstr>
      <vt:lpstr>תיאור יישויות</vt:lpstr>
      <vt:lpstr>תיאור המשתמשים של המערכת</vt:lpstr>
      <vt:lpstr>תיאור הקשרים</vt:lpstr>
      <vt:lpstr>הנחות</vt:lpstr>
      <vt:lpstr>ERD</vt:lpstr>
      <vt:lpstr>Database diagram</vt:lpstr>
      <vt:lpstr>Database diagram</vt:lpstr>
      <vt:lpstr>Database diagram</vt:lpstr>
      <vt:lpstr>שאילתות  SELECT</vt:lpstr>
      <vt:lpstr>שאילתות  SELECT</vt:lpstr>
      <vt:lpstr>שאילתות  SELECT</vt:lpstr>
      <vt:lpstr>שאילתות  SELECT</vt:lpstr>
      <vt:lpstr>שאילתות  SELECT</vt:lpstr>
      <vt:lpstr>שאילתות  SELECT</vt:lpstr>
      <vt:lpstr>שאילתות  SELECT</vt:lpstr>
      <vt:lpstr>שאילתות  SELECT</vt:lpstr>
      <vt:lpstr>שאילתות  SELECT</vt:lpstr>
      <vt:lpstr>פקודות INSERT</vt:lpstr>
      <vt:lpstr>פקודות Delete</vt:lpstr>
      <vt:lpstr>פקודות Update</vt:lpstr>
      <vt:lpstr>פקודות DDL</vt:lpstr>
      <vt:lpstr>תודה רבה על ההקשבה!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Ido Stern</dc:creator>
  <cp:lastModifiedBy>Niv Ben avraham</cp:lastModifiedBy>
  <cp:revision>1</cp:revision>
  <dcterms:created xsi:type="dcterms:W3CDTF">2021-01-03T16:39:43Z</dcterms:created>
  <dcterms:modified xsi:type="dcterms:W3CDTF">2021-01-04T18:16:49Z</dcterms:modified>
</cp:coreProperties>
</file>